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0" r:id="rId1"/>
    <p:sldMasterId id="2147484028" r:id="rId2"/>
    <p:sldMasterId id="2147484204" r:id="rId3"/>
    <p:sldMasterId id="2147484546" r:id="rId4"/>
  </p:sldMasterIdLst>
  <p:notesMasterIdLst>
    <p:notesMasterId r:id="rId94"/>
  </p:notesMasterIdLst>
  <p:sldIdLst>
    <p:sldId id="256" r:id="rId5"/>
    <p:sldId id="257" r:id="rId6"/>
    <p:sldId id="372" r:id="rId7"/>
    <p:sldId id="258" r:id="rId8"/>
    <p:sldId id="259" r:id="rId9"/>
    <p:sldId id="260" r:id="rId10"/>
    <p:sldId id="261" r:id="rId11"/>
    <p:sldId id="349" r:id="rId12"/>
    <p:sldId id="262" r:id="rId13"/>
    <p:sldId id="305" r:id="rId14"/>
    <p:sldId id="263" r:id="rId15"/>
    <p:sldId id="264" r:id="rId16"/>
    <p:sldId id="265" r:id="rId17"/>
    <p:sldId id="303" r:id="rId18"/>
    <p:sldId id="351" r:id="rId19"/>
    <p:sldId id="306" r:id="rId20"/>
    <p:sldId id="307" r:id="rId21"/>
    <p:sldId id="310" r:id="rId22"/>
    <p:sldId id="277" r:id="rId23"/>
    <p:sldId id="279" r:id="rId24"/>
    <p:sldId id="352" r:id="rId25"/>
    <p:sldId id="278" r:id="rId26"/>
    <p:sldId id="281" r:id="rId27"/>
    <p:sldId id="353" r:id="rId28"/>
    <p:sldId id="301" r:id="rId29"/>
    <p:sldId id="280" r:id="rId30"/>
    <p:sldId id="283" r:id="rId31"/>
    <p:sldId id="282" r:id="rId32"/>
    <p:sldId id="285" r:id="rId33"/>
    <p:sldId id="286" r:id="rId34"/>
    <p:sldId id="289" r:id="rId35"/>
    <p:sldId id="296" r:id="rId36"/>
    <p:sldId id="302" r:id="rId37"/>
    <p:sldId id="288" r:id="rId38"/>
    <p:sldId id="290" r:id="rId39"/>
    <p:sldId id="354" r:id="rId40"/>
    <p:sldId id="355" r:id="rId41"/>
    <p:sldId id="356" r:id="rId42"/>
    <p:sldId id="357" r:id="rId43"/>
    <p:sldId id="308" r:id="rId44"/>
    <p:sldId id="311" r:id="rId45"/>
    <p:sldId id="312" r:id="rId46"/>
    <p:sldId id="313" r:id="rId47"/>
    <p:sldId id="314" r:id="rId48"/>
    <p:sldId id="315" r:id="rId49"/>
    <p:sldId id="316" r:id="rId50"/>
    <p:sldId id="318" r:id="rId51"/>
    <p:sldId id="319" r:id="rId52"/>
    <p:sldId id="317" r:id="rId53"/>
    <p:sldId id="320" r:id="rId54"/>
    <p:sldId id="321" r:id="rId55"/>
    <p:sldId id="322" r:id="rId56"/>
    <p:sldId id="323" r:id="rId57"/>
    <p:sldId id="324" r:id="rId58"/>
    <p:sldId id="325" r:id="rId59"/>
    <p:sldId id="326" r:id="rId60"/>
    <p:sldId id="327" r:id="rId61"/>
    <p:sldId id="329" r:id="rId62"/>
    <p:sldId id="336" r:id="rId63"/>
    <p:sldId id="335" r:id="rId64"/>
    <p:sldId id="337" r:id="rId65"/>
    <p:sldId id="340" r:id="rId66"/>
    <p:sldId id="341" r:id="rId67"/>
    <p:sldId id="342" r:id="rId68"/>
    <p:sldId id="373" r:id="rId69"/>
    <p:sldId id="338" r:id="rId70"/>
    <p:sldId id="339" r:id="rId71"/>
    <p:sldId id="343" r:id="rId72"/>
    <p:sldId id="344" r:id="rId73"/>
    <p:sldId id="345" r:id="rId74"/>
    <p:sldId id="346" r:id="rId75"/>
    <p:sldId id="348" r:id="rId76"/>
    <p:sldId id="328" r:id="rId77"/>
    <p:sldId id="330" r:id="rId78"/>
    <p:sldId id="331" r:id="rId79"/>
    <p:sldId id="332" r:id="rId80"/>
    <p:sldId id="333" r:id="rId81"/>
    <p:sldId id="334" r:id="rId82"/>
    <p:sldId id="359" r:id="rId83"/>
    <p:sldId id="360" r:id="rId84"/>
    <p:sldId id="361" r:id="rId85"/>
    <p:sldId id="362" r:id="rId86"/>
    <p:sldId id="363" r:id="rId87"/>
    <p:sldId id="365" r:id="rId88"/>
    <p:sldId id="364" r:id="rId89"/>
    <p:sldId id="366" r:id="rId90"/>
    <p:sldId id="367" r:id="rId91"/>
    <p:sldId id="371" r:id="rId92"/>
    <p:sldId id="369"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8D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DD0E2D-0E34-46CA-A1CA-2744526BC798}" v="1326" dt="2021-11-09T07:31:20.474"/>
    <p1510:client id="{F54CD6DA-2A9E-4BB0-8738-F01C6E8D998A}" v="21" dt="2021-11-10T03:42:20.6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varScale="1">
        <p:scale>
          <a:sx n="83" d="100"/>
          <a:sy n="83" d="100"/>
        </p:scale>
        <p:origin x="101"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ndam, Nithin Kumar" userId="f316d4e1-dcea-4cbb-9ca8-7c42d48ec7a2" providerId="ADAL" clId="{1855F8DE-37B2-4507-85BB-CBC68638B490}"/>
    <pc:docChg chg="undo custSel addSld delSld modSld">
      <pc:chgData name="Pendam, Nithin Kumar" userId="f316d4e1-dcea-4cbb-9ca8-7c42d48ec7a2" providerId="ADAL" clId="{1855F8DE-37B2-4507-85BB-CBC68638B490}" dt="2021-10-19T03:39:54.718" v="8585" actId="20577"/>
      <pc:docMkLst>
        <pc:docMk/>
      </pc:docMkLst>
      <pc:sldChg chg="addSp delSp modSp new mod setBg addAnim modAnim setClrOvrMap delDesignElem">
        <pc:chgData name="Pendam, Nithin Kumar" userId="f316d4e1-dcea-4cbb-9ca8-7c42d48ec7a2" providerId="ADAL" clId="{1855F8DE-37B2-4507-85BB-CBC68638B490}" dt="2021-10-19T03:22:38.805" v="8503"/>
        <pc:sldMkLst>
          <pc:docMk/>
          <pc:sldMk cId="2483895788" sldId="256"/>
        </pc:sldMkLst>
        <pc:spChg chg="mod ord">
          <ac:chgData name="Pendam, Nithin Kumar" userId="f316d4e1-dcea-4cbb-9ca8-7c42d48ec7a2" providerId="ADAL" clId="{1855F8DE-37B2-4507-85BB-CBC68638B490}" dt="2021-10-13T14:38:01.050" v="6065" actId="122"/>
          <ac:spMkLst>
            <pc:docMk/>
            <pc:sldMk cId="2483895788" sldId="256"/>
            <ac:spMk id="2" creationId="{3C23BCE2-5E2A-46DE-9B52-60D76100C270}"/>
          </ac:spMkLst>
        </pc:spChg>
        <pc:spChg chg="del">
          <ac:chgData name="Pendam, Nithin Kumar" userId="f316d4e1-dcea-4cbb-9ca8-7c42d48ec7a2" providerId="ADAL" clId="{1855F8DE-37B2-4507-85BB-CBC68638B490}" dt="2021-10-19T03:20:12.976" v="8463"/>
          <ac:spMkLst>
            <pc:docMk/>
            <pc:sldMk cId="2483895788" sldId="256"/>
            <ac:spMk id="3" creationId="{4F3B1C6B-E993-4A21-8910-DA1257901678}"/>
          </ac:spMkLst>
        </pc:spChg>
        <pc:spChg chg="del mod">
          <ac:chgData name="Pendam, Nithin Kumar" userId="f316d4e1-dcea-4cbb-9ca8-7c42d48ec7a2" providerId="ADAL" clId="{1855F8DE-37B2-4507-85BB-CBC68638B490}" dt="2021-10-11T08:55:46.313" v="21" actId="21"/>
          <ac:spMkLst>
            <pc:docMk/>
            <pc:sldMk cId="2483895788" sldId="256"/>
            <ac:spMk id="3" creationId="{A554059F-EFDA-45CD-B78D-A6B36D2D3E09}"/>
          </ac:spMkLst>
        </pc:spChg>
        <pc:spChg chg="del">
          <ac:chgData name="Pendam, Nithin Kumar" userId="f316d4e1-dcea-4cbb-9ca8-7c42d48ec7a2" providerId="ADAL" clId="{1855F8DE-37B2-4507-85BB-CBC68638B490}" dt="2021-10-19T03:21:44.833" v="8498"/>
          <ac:spMkLst>
            <pc:docMk/>
            <pc:sldMk cId="2483895788" sldId="256"/>
            <ac:spMk id="4" creationId="{DC6B6DA2-D8DD-482F-BD51-42F0519D641A}"/>
          </ac:spMkLst>
        </pc:spChg>
        <pc:spChg chg="del">
          <ac:chgData name="Pendam, Nithin Kumar" userId="f316d4e1-dcea-4cbb-9ca8-7c42d48ec7a2" providerId="ADAL" clId="{1855F8DE-37B2-4507-85BB-CBC68638B490}" dt="2021-10-19T03:21:44.833" v="8498"/>
          <ac:spMkLst>
            <pc:docMk/>
            <pc:sldMk cId="2483895788" sldId="256"/>
            <ac:spMk id="5" creationId="{CC3D2CFA-1DE0-49AF-9D8B-78B0C9804DD1}"/>
          </ac:spMkLst>
        </pc:spChg>
        <pc:spChg chg="add del">
          <ac:chgData name="Pendam, Nithin Kumar" userId="f316d4e1-dcea-4cbb-9ca8-7c42d48ec7a2" providerId="ADAL" clId="{1855F8DE-37B2-4507-85BB-CBC68638B490}" dt="2021-10-11T08:54:43.465" v="5" actId="26606"/>
          <ac:spMkLst>
            <pc:docMk/>
            <pc:sldMk cId="2483895788" sldId="256"/>
            <ac:spMk id="10" creationId="{74426AB7-D619-4515-962A-BC83909EC015}"/>
          </ac:spMkLst>
        </pc:spChg>
        <pc:spChg chg="add del">
          <ac:chgData name="Pendam, Nithin Kumar" userId="f316d4e1-dcea-4cbb-9ca8-7c42d48ec7a2" providerId="ADAL" clId="{1855F8DE-37B2-4507-85BB-CBC68638B490}" dt="2021-10-11T08:54:43.465" v="5" actId="26606"/>
          <ac:spMkLst>
            <pc:docMk/>
            <pc:sldMk cId="2483895788" sldId="256"/>
            <ac:spMk id="12" creationId="{DE47DF98-723F-4AAC-ABCF-CACBC438F78F}"/>
          </ac:spMkLst>
        </pc:spChg>
        <pc:spChg chg="add del">
          <ac:chgData name="Pendam, Nithin Kumar" userId="f316d4e1-dcea-4cbb-9ca8-7c42d48ec7a2" providerId="ADAL" clId="{1855F8DE-37B2-4507-85BB-CBC68638B490}" dt="2021-10-11T09:28:35.703" v="201"/>
          <ac:spMkLst>
            <pc:docMk/>
            <pc:sldMk cId="2483895788" sldId="256"/>
            <ac:spMk id="13" creationId="{66D61E08-70C3-48D8-BEA0-787111DC30DA}"/>
          </ac:spMkLst>
        </pc:spChg>
        <pc:spChg chg="add del">
          <ac:chgData name="Pendam, Nithin Kumar" userId="f316d4e1-dcea-4cbb-9ca8-7c42d48ec7a2" providerId="ADAL" clId="{1855F8DE-37B2-4507-85BB-CBC68638B490}" dt="2021-10-11T09:28:35.703" v="201"/>
          <ac:spMkLst>
            <pc:docMk/>
            <pc:sldMk cId="2483895788" sldId="256"/>
            <ac:spMk id="15" creationId="{FC55298F-0AE5-478E-AD2B-03C2614C5833}"/>
          </ac:spMkLst>
        </pc:spChg>
        <pc:spChg chg="add del">
          <ac:chgData name="Pendam, Nithin Kumar" userId="f316d4e1-dcea-4cbb-9ca8-7c42d48ec7a2" providerId="ADAL" clId="{1855F8DE-37B2-4507-85BB-CBC68638B490}" dt="2021-10-11T08:54:45.198" v="7" actId="26606"/>
          <ac:spMkLst>
            <pc:docMk/>
            <pc:sldMk cId="2483895788" sldId="256"/>
            <ac:spMk id="16" creationId="{816D2053-BB10-4615-A38D-86EEC0D863E8}"/>
          </ac:spMkLst>
        </pc:spChg>
        <pc:spChg chg="add del">
          <ac:chgData name="Pendam, Nithin Kumar" userId="f316d4e1-dcea-4cbb-9ca8-7c42d48ec7a2" providerId="ADAL" clId="{1855F8DE-37B2-4507-85BB-CBC68638B490}" dt="2021-10-11T08:54:45.198" v="7" actId="26606"/>
          <ac:spMkLst>
            <pc:docMk/>
            <pc:sldMk cId="2483895788" sldId="256"/>
            <ac:spMk id="17" creationId="{73C994B4-9721-4148-9EEC-6793CECDE8DD}"/>
          </ac:spMkLst>
        </pc:spChg>
        <pc:spChg chg="add del">
          <ac:chgData name="Pendam, Nithin Kumar" userId="f316d4e1-dcea-4cbb-9ca8-7c42d48ec7a2" providerId="ADAL" clId="{1855F8DE-37B2-4507-85BB-CBC68638B490}" dt="2021-10-11T08:54:45.198" v="7" actId="26606"/>
          <ac:spMkLst>
            <pc:docMk/>
            <pc:sldMk cId="2483895788" sldId="256"/>
            <ac:spMk id="19" creationId="{F9D95E49-763A-4886-B038-82F734740554}"/>
          </ac:spMkLst>
        </pc:spChg>
        <pc:spChg chg="add del">
          <ac:chgData name="Pendam, Nithin Kumar" userId="f316d4e1-dcea-4cbb-9ca8-7c42d48ec7a2" providerId="ADAL" clId="{1855F8DE-37B2-4507-85BB-CBC68638B490}" dt="2021-10-11T08:54:45.198" v="7" actId="26606"/>
          <ac:spMkLst>
            <pc:docMk/>
            <pc:sldMk cId="2483895788" sldId="256"/>
            <ac:spMk id="21" creationId="{E80D0C11-3F33-44C1-94F3-C351CF9CAD45}"/>
          </ac:spMkLst>
        </pc:spChg>
        <pc:spChg chg="add del">
          <ac:chgData name="Pendam, Nithin Kumar" userId="f316d4e1-dcea-4cbb-9ca8-7c42d48ec7a2" providerId="ADAL" clId="{1855F8DE-37B2-4507-85BB-CBC68638B490}" dt="2021-10-11T09:28:35.703" v="201"/>
          <ac:spMkLst>
            <pc:docMk/>
            <pc:sldMk cId="2483895788" sldId="256"/>
            <ac:spMk id="22" creationId="{CEE01D9D-3DE8-4EED-B0D3-8F3C79CC7673}"/>
          </ac:spMkLst>
        </pc:spChg>
        <pc:spChg chg="add del">
          <ac:chgData name="Pendam, Nithin Kumar" userId="f316d4e1-dcea-4cbb-9ca8-7c42d48ec7a2" providerId="ADAL" clId="{1855F8DE-37B2-4507-85BB-CBC68638B490}" dt="2021-10-11T08:55:31.050" v="20" actId="26606"/>
          <ac:spMkLst>
            <pc:docMk/>
            <pc:sldMk cId="2483895788" sldId="256"/>
            <ac:spMk id="23" creationId="{EB270761-CC40-4F3F-A916-7E3BC3989348}"/>
          </ac:spMkLst>
        </pc:spChg>
        <pc:spChg chg="add del">
          <ac:chgData name="Pendam, Nithin Kumar" userId="f316d4e1-dcea-4cbb-9ca8-7c42d48ec7a2" providerId="ADAL" clId="{1855F8DE-37B2-4507-85BB-CBC68638B490}" dt="2021-10-11T08:55:31.050" v="20" actId="26606"/>
          <ac:spMkLst>
            <pc:docMk/>
            <pc:sldMk cId="2483895788" sldId="256"/>
            <ac:spMk id="24" creationId="{A2555B16-BE1D-4C33-A27C-FF0671B6C94C}"/>
          </ac:spMkLst>
        </pc:spChg>
        <pc:spChg chg="add del">
          <ac:chgData name="Pendam, Nithin Kumar" userId="f316d4e1-dcea-4cbb-9ca8-7c42d48ec7a2" providerId="ADAL" clId="{1855F8DE-37B2-4507-85BB-CBC68638B490}" dt="2021-10-11T09:28:35.703" v="201"/>
          <ac:spMkLst>
            <pc:docMk/>
            <pc:sldMk cId="2483895788" sldId="256"/>
            <ac:spMk id="25" creationId="{C180E4EA-0B63-4779-A895-7E90E71088F3}"/>
          </ac:spMkLst>
        </pc:spChg>
        <pc:spChg chg="add del">
          <ac:chgData name="Pendam, Nithin Kumar" userId="f316d4e1-dcea-4cbb-9ca8-7c42d48ec7a2" providerId="ADAL" clId="{1855F8DE-37B2-4507-85BB-CBC68638B490}" dt="2021-10-11T09:28:35.703" v="201"/>
          <ac:spMkLst>
            <pc:docMk/>
            <pc:sldMk cId="2483895788" sldId="256"/>
            <ac:spMk id="26" creationId="{6EEA2DBD-9E1E-4521-8C01-F32AD18A89E3}"/>
          </ac:spMkLst>
        </pc:spChg>
        <pc:spChg chg="add del">
          <ac:chgData name="Pendam, Nithin Kumar" userId="f316d4e1-dcea-4cbb-9ca8-7c42d48ec7a2" providerId="ADAL" clId="{1855F8DE-37B2-4507-85BB-CBC68638B490}" dt="2021-10-11T09:28:35.703" v="201"/>
          <ac:spMkLst>
            <pc:docMk/>
            <pc:sldMk cId="2483895788" sldId="256"/>
            <ac:spMk id="27" creationId="{89AF5CE9-607F-43F4-8983-DCD6DA4051FD}"/>
          </ac:spMkLst>
        </pc:spChg>
        <pc:spChg chg="add del">
          <ac:chgData name="Pendam, Nithin Kumar" userId="f316d4e1-dcea-4cbb-9ca8-7c42d48ec7a2" providerId="ADAL" clId="{1855F8DE-37B2-4507-85BB-CBC68638B490}" dt="2021-10-11T09:28:35.703" v="201"/>
          <ac:spMkLst>
            <pc:docMk/>
            <pc:sldMk cId="2483895788" sldId="256"/>
            <ac:spMk id="28" creationId="{15BBD2C1-BA9B-46A9-A27A-33498B169272}"/>
          </ac:spMkLst>
        </pc:spChg>
        <pc:spChg chg="add del">
          <ac:chgData name="Pendam, Nithin Kumar" userId="f316d4e1-dcea-4cbb-9ca8-7c42d48ec7a2" providerId="ADAL" clId="{1855F8DE-37B2-4507-85BB-CBC68638B490}" dt="2021-10-11T08:55:27.565" v="17" actId="26606"/>
          <ac:spMkLst>
            <pc:docMk/>
            <pc:sldMk cId="2483895788" sldId="256"/>
            <ac:spMk id="29" creationId="{0671A8AE-40A1-4631-A6B8-581AFF065482}"/>
          </ac:spMkLst>
        </pc:spChg>
        <pc:spChg chg="add del">
          <ac:chgData name="Pendam, Nithin Kumar" userId="f316d4e1-dcea-4cbb-9ca8-7c42d48ec7a2" providerId="ADAL" clId="{1855F8DE-37B2-4507-85BB-CBC68638B490}" dt="2021-10-11T08:55:27.565" v="17" actId="26606"/>
          <ac:spMkLst>
            <pc:docMk/>
            <pc:sldMk cId="2483895788" sldId="256"/>
            <ac:spMk id="31" creationId="{AB58EF07-17C2-48CF-ABB0-EEF1F17CB8F0}"/>
          </ac:spMkLst>
        </pc:spChg>
        <pc:spChg chg="add del">
          <ac:chgData name="Pendam, Nithin Kumar" userId="f316d4e1-dcea-4cbb-9ca8-7c42d48ec7a2" providerId="ADAL" clId="{1855F8DE-37B2-4507-85BB-CBC68638B490}" dt="2021-10-11T09:39:09.680" v="263" actId="26606"/>
          <ac:spMkLst>
            <pc:docMk/>
            <pc:sldMk cId="2483895788" sldId="256"/>
            <ac:spMk id="32" creationId="{4F71A406-3CB7-4E4D-B434-24E6AA4F3997}"/>
          </ac:spMkLst>
        </pc:spChg>
        <pc:spChg chg="add del">
          <ac:chgData name="Pendam, Nithin Kumar" userId="f316d4e1-dcea-4cbb-9ca8-7c42d48ec7a2" providerId="ADAL" clId="{1855F8DE-37B2-4507-85BB-CBC68638B490}" dt="2021-10-11T08:55:27.565" v="17" actId="26606"/>
          <ac:spMkLst>
            <pc:docMk/>
            <pc:sldMk cId="2483895788" sldId="256"/>
            <ac:spMk id="33" creationId="{AF2F604E-43BE-4DC3-B983-E071523364F8}"/>
          </ac:spMkLst>
        </pc:spChg>
        <pc:spChg chg="add del">
          <ac:chgData name="Pendam, Nithin Kumar" userId="f316d4e1-dcea-4cbb-9ca8-7c42d48ec7a2" providerId="ADAL" clId="{1855F8DE-37B2-4507-85BB-CBC68638B490}" dt="2021-10-11T09:39:34.148" v="277" actId="26606"/>
          <ac:spMkLst>
            <pc:docMk/>
            <pc:sldMk cId="2483895788" sldId="256"/>
            <ac:spMk id="34" creationId="{E97C08CA-DFB7-47FB-B42E-45F9F8CFCE47}"/>
          </ac:spMkLst>
        </pc:spChg>
        <pc:spChg chg="add del">
          <ac:chgData name="Pendam, Nithin Kumar" userId="f316d4e1-dcea-4cbb-9ca8-7c42d48ec7a2" providerId="ADAL" clId="{1855F8DE-37B2-4507-85BB-CBC68638B490}" dt="2021-10-11T08:55:27.565" v="17" actId="26606"/>
          <ac:spMkLst>
            <pc:docMk/>
            <pc:sldMk cId="2483895788" sldId="256"/>
            <ac:spMk id="35" creationId="{08C9B587-E65E-4B52-B37C-ABEBB6E87928}"/>
          </ac:spMkLst>
        </pc:spChg>
        <pc:spChg chg="add del">
          <ac:chgData name="Pendam, Nithin Kumar" userId="f316d4e1-dcea-4cbb-9ca8-7c42d48ec7a2" providerId="ADAL" clId="{1855F8DE-37B2-4507-85BB-CBC68638B490}" dt="2021-10-11T09:39:34.148" v="277" actId="26606"/>
          <ac:spMkLst>
            <pc:docMk/>
            <pc:sldMk cId="2483895788" sldId="256"/>
            <ac:spMk id="36" creationId="{D71A84FE-7C27-4F1D-BA5B-CF2D03C9AE52}"/>
          </ac:spMkLst>
        </pc:spChg>
        <pc:spChg chg="add del">
          <ac:chgData name="Pendam, Nithin Kumar" userId="f316d4e1-dcea-4cbb-9ca8-7c42d48ec7a2" providerId="ADAL" clId="{1855F8DE-37B2-4507-85BB-CBC68638B490}" dt="2021-10-11T08:55:31.038" v="19" actId="26606"/>
          <ac:spMkLst>
            <pc:docMk/>
            <pc:sldMk cId="2483895788" sldId="256"/>
            <ac:spMk id="37" creationId="{C1DD1A8A-57D5-4A81-AD04-532B043C5611}"/>
          </ac:spMkLst>
        </pc:spChg>
        <pc:spChg chg="add del">
          <ac:chgData name="Pendam, Nithin Kumar" userId="f316d4e1-dcea-4cbb-9ca8-7c42d48ec7a2" providerId="ADAL" clId="{1855F8DE-37B2-4507-85BB-CBC68638B490}" dt="2021-10-11T08:55:31.038" v="19" actId="26606"/>
          <ac:spMkLst>
            <pc:docMk/>
            <pc:sldMk cId="2483895788" sldId="256"/>
            <ac:spMk id="38" creationId="{007891EC-4501-44ED-A8C8-B11B6DB767AB}"/>
          </ac:spMkLst>
        </pc:spChg>
        <pc:spChg chg="add del">
          <ac:chgData name="Pendam, Nithin Kumar" userId="f316d4e1-dcea-4cbb-9ca8-7c42d48ec7a2" providerId="ADAL" clId="{1855F8DE-37B2-4507-85BB-CBC68638B490}" dt="2021-10-11T09:15:44.483" v="68"/>
          <ac:spMkLst>
            <pc:docMk/>
            <pc:sldMk cId="2483895788" sldId="256"/>
            <ac:spMk id="40" creationId="{0671A8AE-40A1-4631-A6B8-581AFF065482}"/>
          </ac:spMkLst>
        </pc:spChg>
        <pc:spChg chg="add del">
          <ac:chgData name="Pendam, Nithin Kumar" userId="f316d4e1-dcea-4cbb-9ca8-7c42d48ec7a2" providerId="ADAL" clId="{1855F8DE-37B2-4507-85BB-CBC68638B490}" dt="2021-10-11T09:15:44.483" v="68"/>
          <ac:spMkLst>
            <pc:docMk/>
            <pc:sldMk cId="2483895788" sldId="256"/>
            <ac:spMk id="41" creationId="{AB58EF07-17C2-48CF-ABB0-EEF1F17CB8F0}"/>
          </ac:spMkLst>
        </pc:spChg>
        <pc:spChg chg="add del">
          <ac:chgData name="Pendam, Nithin Kumar" userId="f316d4e1-dcea-4cbb-9ca8-7c42d48ec7a2" providerId="ADAL" clId="{1855F8DE-37B2-4507-85BB-CBC68638B490}" dt="2021-10-11T09:15:44.483" v="68"/>
          <ac:spMkLst>
            <pc:docMk/>
            <pc:sldMk cId="2483895788" sldId="256"/>
            <ac:spMk id="42" creationId="{AF2F604E-43BE-4DC3-B983-E071523364F8}"/>
          </ac:spMkLst>
        </pc:spChg>
        <pc:spChg chg="add del">
          <ac:chgData name="Pendam, Nithin Kumar" userId="f316d4e1-dcea-4cbb-9ca8-7c42d48ec7a2" providerId="ADAL" clId="{1855F8DE-37B2-4507-85BB-CBC68638B490}" dt="2021-10-11T09:15:44.483" v="68"/>
          <ac:spMkLst>
            <pc:docMk/>
            <pc:sldMk cId="2483895788" sldId="256"/>
            <ac:spMk id="43" creationId="{08C9B587-E65E-4B52-B37C-ABEBB6E87928}"/>
          </ac:spMkLst>
        </pc:spChg>
        <pc:spChg chg="add del">
          <ac:chgData name="Pendam, Nithin Kumar" userId="f316d4e1-dcea-4cbb-9ca8-7c42d48ec7a2" providerId="ADAL" clId="{1855F8DE-37B2-4507-85BB-CBC68638B490}" dt="2021-10-11T09:39:34.148" v="277" actId="26606"/>
          <ac:spMkLst>
            <pc:docMk/>
            <pc:sldMk cId="2483895788" sldId="256"/>
            <ac:spMk id="45" creationId="{117A8324-4126-480D-9482-CCD642EE1E8F}"/>
          </ac:spMkLst>
        </pc:spChg>
        <pc:spChg chg="add del">
          <ac:chgData name="Pendam, Nithin Kumar" userId="f316d4e1-dcea-4cbb-9ca8-7c42d48ec7a2" providerId="ADAL" clId="{1855F8DE-37B2-4507-85BB-CBC68638B490}" dt="2021-10-11T09:39:34.148" v="277" actId="26606"/>
          <ac:spMkLst>
            <pc:docMk/>
            <pc:sldMk cId="2483895788" sldId="256"/>
            <ac:spMk id="46" creationId="{E12EA03D-81BE-4A41-8C8E-9C677B7CBDCB}"/>
          </ac:spMkLst>
        </pc:spChg>
        <pc:spChg chg="add del">
          <ac:chgData name="Pendam, Nithin Kumar" userId="f316d4e1-dcea-4cbb-9ca8-7c42d48ec7a2" providerId="ADAL" clId="{1855F8DE-37B2-4507-85BB-CBC68638B490}" dt="2021-10-11T09:39:34.148" v="277" actId="26606"/>
          <ac:spMkLst>
            <pc:docMk/>
            <pc:sldMk cId="2483895788" sldId="256"/>
            <ac:spMk id="47" creationId="{196C17D7-96FB-4FC2-8C69-0213386B5FB3}"/>
          </ac:spMkLst>
        </pc:spChg>
        <pc:spChg chg="add del">
          <ac:chgData name="Pendam, Nithin Kumar" userId="f316d4e1-dcea-4cbb-9ca8-7c42d48ec7a2" providerId="ADAL" clId="{1855F8DE-37B2-4507-85BB-CBC68638B490}" dt="2021-10-11T09:39:34.148" v="277" actId="26606"/>
          <ac:spMkLst>
            <pc:docMk/>
            <pc:sldMk cId="2483895788" sldId="256"/>
            <ac:spMk id="49" creationId="{FD51F77E-6769-40B1-B81C-C9A51AB827E1}"/>
          </ac:spMkLst>
        </pc:spChg>
        <pc:spChg chg="add del">
          <ac:chgData name="Pendam, Nithin Kumar" userId="f316d4e1-dcea-4cbb-9ca8-7c42d48ec7a2" providerId="ADAL" clId="{1855F8DE-37B2-4507-85BB-CBC68638B490}" dt="2021-10-11T09:39:34.148" v="277" actId="26606"/>
          <ac:spMkLst>
            <pc:docMk/>
            <pc:sldMk cId="2483895788" sldId="256"/>
            <ac:spMk id="51" creationId="{EEA91299-A939-43E9-B299-3F0A1866CB68}"/>
          </ac:spMkLst>
        </pc:spChg>
        <pc:spChg chg="add del">
          <ac:chgData name="Pendam, Nithin Kumar" userId="f316d4e1-dcea-4cbb-9ca8-7c42d48ec7a2" providerId="ADAL" clId="{1855F8DE-37B2-4507-85BB-CBC68638B490}" dt="2021-10-11T09:39:34.148" v="277" actId="26606"/>
          <ac:spMkLst>
            <pc:docMk/>
            <pc:sldMk cId="2483895788" sldId="256"/>
            <ac:spMk id="53" creationId="{36B5DB88-8703-41D2-A2E4-65208EFD6C18}"/>
          </ac:spMkLst>
        </pc:spChg>
        <pc:spChg chg="add del">
          <ac:chgData name="Pendam, Nithin Kumar" userId="f316d4e1-dcea-4cbb-9ca8-7c42d48ec7a2" providerId="ADAL" clId="{1855F8DE-37B2-4507-85BB-CBC68638B490}" dt="2021-10-11T09:39:34.148" v="277" actId="26606"/>
          <ac:spMkLst>
            <pc:docMk/>
            <pc:sldMk cId="2483895788" sldId="256"/>
            <ac:spMk id="55" creationId="{C53840D5-7ED3-41B6-BCAC-417500B99D6C}"/>
          </ac:spMkLst>
        </pc:spChg>
        <pc:spChg chg="add del">
          <ac:chgData name="Pendam, Nithin Kumar" userId="f316d4e1-dcea-4cbb-9ca8-7c42d48ec7a2" providerId="ADAL" clId="{1855F8DE-37B2-4507-85BB-CBC68638B490}" dt="2021-10-11T09:43:55.844" v="312" actId="26606"/>
          <ac:spMkLst>
            <pc:docMk/>
            <pc:sldMk cId="2483895788" sldId="256"/>
            <ac:spMk id="56" creationId="{948AE52C-AD58-4D7E-BBEC-741EA69A9079}"/>
          </ac:spMkLst>
        </pc:spChg>
        <pc:spChg chg="add del">
          <ac:chgData name="Pendam, Nithin Kumar" userId="f316d4e1-dcea-4cbb-9ca8-7c42d48ec7a2" providerId="ADAL" clId="{1855F8DE-37B2-4507-85BB-CBC68638B490}" dt="2021-10-11T09:42:23.354" v="283" actId="26606"/>
          <ac:spMkLst>
            <pc:docMk/>
            <pc:sldMk cId="2483895788" sldId="256"/>
            <ac:spMk id="57" creationId="{E97C08CA-DFB7-47FB-B42E-45F9F8CFCE47}"/>
          </ac:spMkLst>
        </pc:spChg>
        <pc:spChg chg="add del">
          <ac:chgData name="Pendam, Nithin Kumar" userId="f316d4e1-dcea-4cbb-9ca8-7c42d48ec7a2" providerId="ADAL" clId="{1855F8DE-37B2-4507-85BB-CBC68638B490}" dt="2021-10-11T09:43:55.844" v="312" actId="26606"/>
          <ac:spMkLst>
            <pc:docMk/>
            <pc:sldMk cId="2483895788" sldId="256"/>
            <ac:spMk id="58" creationId="{EB3158C7-B011-4D27-BC9D-27EA5BE02D03}"/>
          </ac:spMkLst>
        </pc:spChg>
        <pc:spChg chg="add del">
          <ac:chgData name="Pendam, Nithin Kumar" userId="f316d4e1-dcea-4cbb-9ca8-7c42d48ec7a2" providerId="ADAL" clId="{1855F8DE-37B2-4507-85BB-CBC68638B490}" dt="2021-10-11T09:42:43.267" v="295" actId="26606"/>
          <ac:spMkLst>
            <pc:docMk/>
            <pc:sldMk cId="2483895788" sldId="256"/>
            <ac:spMk id="59" creationId="{8CDA3497-1EDA-4EB3-9C27-4D9835D30AAB}"/>
          </ac:spMkLst>
        </pc:spChg>
        <pc:spChg chg="add del">
          <ac:chgData name="Pendam, Nithin Kumar" userId="f316d4e1-dcea-4cbb-9ca8-7c42d48ec7a2" providerId="ADAL" clId="{1855F8DE-37B2-4507-85BB-CBC68638B490}" dt="2021-10-11T09:42:43.267" v="295" actId="26606"/>
          <ac:spMkLst>
            <pc:docMk/>
            <pc:sldMk cId="2483895788" sldId="256"/>
            <ac:spMk id="61" creationId="{41F9764E-9AA0-49A3-9EA2-885EE9914014}"/>
          </ac:spMkLst>
        </pc:spChg>
        <pc:spChg chg="add del">
          <ac:chgData name="Pendam, Nithin Kumar" userId="f316d4e1-dcea-4cbb-9ca8-7c42d48ec7a2" providerId="ADAL" clId="{1855F8DE-37B2-4507-85BB-CBC68638B490}" dt="2021-10-11T09:42:23.354" v="283" actId="26606"/>
          <ac:spMkLst>
            <pc:docMk/>
            <pc:sldMk cId="2483895788" sldId="256"/>
            <ac:spMk id="62" creationId="{D71A84FE-7C27-4F1D-BA5B-CF2D03C9AE52}"/>
          </ac:spMkLst>
        </pc:spChg>
        <pc:spChg chg="add del">
          <ac:chgData name="Pendam, Nithin Kumar" userId="f316d4e1-dcea-4cbb-9ca8-7c42d48ec7a2" providerId="ADAL" clId="{1855F8DE-37B2-4507-85BB-CBC68638B490}" dt="2021-10-11T09:42:43.267" v="295" actId="26606"/>
          <ac:spMkLst>
            <pc:docMk/>
            <pc:sldMk cId="2483895788" sldId="256"/>
            <ac:spMk id="63" creationId="{FA3A4F4A-4DC4-43F2-AC2D-06211A812FC0}"/>
          </ac:spMkLst>
        </pc:spChg>
        <pc:spChg chg="add del">
          <ac:chgData name="Pendam, Nithin Kumar" userId="f316d4e1-dcea-4cbb-9ca8-7c42d48ec7a2" providerId="ADAL" clId="{1855F8DE-37B2-4507-85BB-CBC68638B490}" dt="2021-10-11T09:42:43.267" v="295" actId="26606"/>
          <ac:spMkLst>
            <pc:docMk/>
            <pc:sldMk cId="2483895788" sldId="256"/>
            <ac:spMk id="65" creationId="{84CFB374-B343-457A-B567-B4D784B1FEAE}"/>
          </ac:spMkLst>
        </pc:spChg>
        <pc:spChg chg="add del">
          <ac:chgData name="Pendam, Nithin Kumar" userId="f316d4e1-dcea-4cbb-9ca8-7c42d48ec7a2" providerId="ADAL" clId="{1855F8DE-37B2-4507-85BB-CBC68638B490}" dt="2021-10-11T09:42:43.267" v="295" actId="26606"/>
          <ac:spMkLst>
            <pc:docMk/>
            <pc:sldMk cId="2483895788" sldId="256"/>
            <ac:spMk id="67" creationId="{0597FEEE-1E11-4396-BB69-B43FA92F9580}"/>
          </ac:spMkLst>
        </pc:spChg>
        <pc:spChg chg="add del">
          <ac:chgData name="Pendam, Nithin Kumar" userId="f316d4e1-dcea-4cbb-9ca8-7c42d48ec7a2" providerId="ADAL" clId="{1855F8DE-37B2-4507-85BB-CBC68638B490}" dt="2021-10-11T09:42:23.354" v="283" actId="26606"/>
          <ac:spMkLst>
            <pc:docMk/>
            <pc:sldMk cId="2483895788" sldId="256"/>
            <ac:spMk id="68" creationId="{E12EA03D-81BE-4A41-8C8E-9C677B7CBDCB}"/>
          </ac:spMkLst>
        </pc:spChg>
        <pc:spChg chg="add del">
          <ac:chgData name="Pendam, Nithin Kumar" userId="f316d4e1-dcea-4cbb-9ca8-7c42d48ec7a2" providerId="ADAL" clId="{1855F8DE-37B2-4507-85BB-CBC68638B490}" dt="2021-10-11T09:42:43.267" v="295" actId="26606"/>
          <ac:spMkLst>
            <pc:docMk/>
            <pc:sldMk cId="2483895788" sldId="256"/>
            <ac:spMk id="69" creationId="{A2DB2F81-3E68-4044-B7C2-03DEEC50D8F5}"/>
          </ac:spMkLst>
        </pc:spChg>
        <pc:spChg chg="add del">
          <ac:chgData name="Pendam, Nithin Kumar" userId="f316d4e1-dcea-4cbb-9ca8-7c42d48ec7a2" providerId="ADAL" clId="{1855F8DE-37B2-4507-85BB-CBC68638B490}" dt="2021-10-11T09:42:23.354" v="283" actId="26606"/>
          <ac:spMkLst>
            <pc:docMk/>
            <pc:sldMk cId="2483895788" sldId="256"/>
            <ac:spMk id="70" creationId="{117A8324-4126-480D-9482-CCD642EE1E8F}"/>
          </ac:spMkLst>
        </pc:spChg>
        <pc:spChg chg="add del">
          <ac:chgData name="Pendam, Nithin Kumar" userId="f316d4e1-dcea-4cbb-9ca8-7c42d48ec7a2" providerId="ADAL" clId="{1855F8DE-37B2-4507-85BB-CBC68638B490}" dt="2021-10-11T09:42:43.267" v="295" actId="26606"/>
          <ac:spMkLst>
            <pc:docMk/>
            <pc:sldMk cId="2483895788" sldId="256"/>
            <ac:spMk id="71" creationId="{DC2F7294-2397-4C96-AB1E-E66CDEA3B5DF}"/>
          </ac:spMkLst>
        </pc:spChg>
        <pc:spChg chg="add del">
          <ac:chgData name="Pendam, Nithin Kumar" userId="f316d4e1-dcea-4cbb-9ca8-7c42d48ec7a2" providerId="ADAL" clId="{1855F8DE-37B2-4507-85BB-CBC68638B490}" dt="2021-10-11T09:42:23.354" v="283" actId="26606"/>
          <ac:spMkLst>
            <pc:docMk/>
            <pc:sldMk cId="2483895788" sldId="256"/>
            <ac:spMk id="72" creationId="{196C17D7-96FB-4FC2-8C69-0213386B5FB3}"/>
          </ac:spMkLst>
        </pc:spChg>
        <pc:spChg chg="add del">
          <ac:chgData name="Pendam, Nithin Kumar" userId="f316d4e1-dcea-4cbb-9ca8-7c42d48ec7a2" providerId="ADAL" clId="{1855F8DE-37B2-4507-85BB-CBC68638B490}" dt="2021-10-11T09:43:55.844" v="312" actId="26606"/>
          <ac:spMkLst>
            <pc:docMk/>
            <pc:sldMk cId="2483895788" sldId="256"/>
            <ac:spMk id="73" creationId="{B541A2F0-1EDC-4D03-94AC-35BC742CEAC9}"/>
          </ac:spMkLst>
        </pc:spChg>
        <pc:spChg chg="add del">
          <ac:chgData name="Pendam, Nithin Kumar" userId="f316d4e1-dcea-4cbb-9ca8-7c42d48ec7a2" providerId="ADAL" clId="{1855F8DE-37B2-4507-85BB-CBC68638B490}" dt="2021-10-11T09:42:23.354" v="283" actId="26606"/>
          <ac:spMkLst>
            <pc:docMk/>
            <pc:sldMk cId="2483895788" sldId="256"/>
            <ac:spMk id="74" creationId="{FD51F77E-6769-40B1-B81C-C9A51AB827E1}"/>
          </ac:spMkLst>
        </pc:spChg>
        <pc:spChg chg="add del">
          <ac:chgData name="Pendam, Nithin Kumar" userId="f316d4e1-dcea-4cbb-9ca8-7c42d48ec7a2" providerId="ADAL" clId="{1855F8DE-37B2-4507-85BB-CBC68638B490}" dt="2021-10-11T09:43:55.844" v="312" actId="26606"/>
          <ac:spMkLst>
            <pc:docMk/>
            <pc:sldMk cId="2483895788" sldId="256"/>
            <ac:spMk id="75" creationId="{08CE2AE4-51CC-4060-8818-423BB07BF3D4}"/>
          </ac:spMkLst>
        </pc:spChg>
        <pc:spChg chg="add del">
          <ac:chgData name="Pendam, Nithin Kumar" userId="f316d4e1-dcea-4cbb-9ca8-7c42d48ec7a2" providerId="ADAL" clId="{1855F8DE-37B2-4507-85BB-CBC68638B490}" dt="2021-10-11T09:42:23.354" v="283" actId="26606"/>
          <ac:spMkLst>
            <pc:docMk/>
            <pc:sldMk cId="2483895788" sldId="256"/>
            <ac:spMk id="76" creationId="{EEA91299-A939-43E9-B299-3F0A1866CB68}"/>
          </ac:spMkLst>
        </pc:spChg>
        <pc:spChg chg="add del">
          <ac:chgData name="Pendam, Nithin Kumar" userId="f316d4e1-dcea-4cbb-9ca8-7c42d48ec7a2" providerId="ADAL" clId="{1855F8DE-37B2-4507-85BB-CBC68638B490}" dt="2021-10-11T09:42:23.354" v="283" actId="26606"/>
          <ac:spMkLst>
            <pc:docMk/>
            <pc:sldMk cId="2483895788" sldId="256"/>
            <ac:spMk id="78" creationId="{36B5DB88-8703-41D2-A2E4-65208EFD6C18}"/>
          </ac:spMkLst>
        </pc:spChg>
        <pc:spChg chg="add del">
          <ac:chgData name="Pendam, Nithin Kumar" userId="f316d4e1-dcea-4cbb-9ca8-7c42d48ec7a2" providerId="ADAL" clId="{1855F8DE-37B2-4507-85BB-CBC68638B490}" dt="2021-10-11T09:42:23.354" v="283" actId="26606"/>
          <ac:spMkLst>
            <pc:docMk/>
            <pc:sldMk cId="2483895788" sldId="256"/>
            <ac:spMk id="80" creationId="{C53840D5-7ED3-41B6-BCAC-417500B99D6C}"/>
          </ac:spMkLst>
        </pc:spChg>
        <pc:spChg chg="add del">
          <ac:chgData name="Pendam, Nithin Kumar" userId="f316d4e1-dcea-4cbb-9ca8-7c42d48ec7a2" providerId="ADAL" clId="{1855F8DE-37B2-4507-85BB-CBC68638B490}" dt="2021-10-11T09:43:55.844" v="312" actId="26606"/>
          <ac:spMkLst>
            <pc:docMk/>
            <pc:sldMk cId="2483895788" sldId="256"/>
            <ac:spMk id="81" creationId="{40EA1C2A-B332-4211-8479-EA99BC303EF5}"/>
          </ac:spMkLst>
        </pc:spChg>
        <pc:spChg chg="add del">
          <ac:chgData name="Pendam, Nithin Kumar" userId="f316d4e1-dcea-4cbb-9ca8-7c42d48ec7a2" providerId="ADAL" clId="{1855F8DE-37B2-4507-85BB-CBC68638B490}" dt="2021-10-11T09:43:55.844" v="312" actId="26606"/>
          <ac:spMkLst>
            <pc:docMk/>
            <pc:sldMk cId="2483895788" sldId="256"/>
            <ac:spMk id="82" creationId="{24A97CC0-C913-4A9C-B6E8-755C7D15EAC8}"/>
          </ac:spMkLst>
        </pc:spChg>
        <pc:spChg chg="add del">
          <ac:chgData name="Pendam, Nithin Kumar" userId="f316d4e1-dcea-4cbb-9ca8-7c42d48ec7a2" providerId="ADAL" clId="{1855F8DE-37B2-4507-85BB-CBC68638B490}" dt="2021-10-11T09:43:55.844" v="312" actId="26606"/>
          <ac:spMkLst>
            <pc:docMk/>
            <pc:sldMk cId="2483895788" sldId="256"/>
            <ac:spMk id="83" creationId="{9DFA36DF-98BD-46D3-A75B-97154DB48262}"/>
          </ac:spMkLst>
        </pc:spChg>
        <pc:spChg chg="add del">
          <ac:chgData name="Pendam, Nithin Kumar" userId="f316d4e1-dcea-4cbb-9ca8-7c42d48ec7a2" providerId="ADAL" clId="{1855F8DE-37B2-4507-85BB-CBC68638B490}" dt="2021-10-11T09:43:55.844" v="312" actId="26606"/>
          <ac:spMkLst>
            <pc:docMk/>
            <pc:sldMk cId="2483895788" sldId="256"/>
            <ac:spMk id="84" creationId="{D1D22F90-51DE-40F7-96EE-8E9894DF0E7E}"/>
          </ac:spMkLst>
        </pc:spChg>
        <pc:spChg chg="add del">
          <ac:chgData name="Pendam, Nithin Kumar" userId="f316d4e1-dcea-4cbb-9ca8-7c42d48ec7a2" providerId="ADAL" clId="{1855F8DE-37B2-4507-85BB-CBC68638B490}" dt="2021-10-11T09:42:31.094" v="287" actId="26606"/>
          <ac:spMkLst>
            <pc:docMk/>
            <pc:sldMk cId="2483895788" sldId="256"/>
            <ac:spMk id="85" creationId="{30D39990-8248-4FC7-B3CE-24485764E039}"/>
          </ac:spMkLst>
        </pc:spChg>
        <pc:spChg chg="add del">
          <ac:chgData name="Pendam, Nithin Kumar" userId="f316d4e1-dcea-4cbb-9ca8-7c42d48ec7a2" providerId="ADAL" clId="{1855F8DE-37B2-4507-85BB-CBC68638B490}" dt="2021-10-11T09:43:55.844" v="312" actId="26606"/>
          <ac:spMkLst>
            <pc:docMk/>
            <pc:sldMk cId="2483895788" sldId="256"/>
            <ac:spMk id="86" creationId="{F45D120E-4F36-4767-98FA-949993B8E1AC}"/>
          </ac:spMkLst>
        </pc:spChg>
        <pc:spChg chg="add del">
          <ac:chgData name="Pendam, Nithin Kumar" userId="f316d4e1-dcea-4cbb-9ca8-7c42d48ec7a2" providerId="ADAL" clId="{1855F8DE-37B2-4507-85BB-CBC68638B490}" dt="2021-10-11T09:42:31.094" v="287" actId="26606"/>
          <ac:spMkLst>
            <pc:docMk/>
            <pc:sldMk cId="2483895788" sldId="256"/>
            <ac:spMk id="87" creationId="{128A5D3E-BD5B-438F-B1CC-F7D466FD2114}"/>
          </ac:spMkLst>
        </pc:spChg>
        <pc:spChg chg="add del">
          <ac:chgData name="Pendam, Nithin Kumar" userId="f316d4e1-dcea-4cbb-9ca8-7c42d48ec7a2" providerId="ADAL" clId="{1855F8DE-37B2-4507-85BB-CBC68638B490}" dt="2021-10-11T09:44:08.841" v="316" actId="26606"/>
          <ac:spMkLst>
            <pc:docMk/>
            <pc:sldMk cId="2483895788" sldId="256"/>
            <ac:spMk id="88" creationId="{27577DEC-D9A5-404D-9789-702F4319BEC8}"/>
          </ac:spMkLst>
        </pc:spChg>
        <pc:spChg chg="add del">
          <ac:chgData name="Pendam, Nithin Kumar" userId="f316d4e1-dcea-4cbb-9ca8-7c42d48ec7a2" providerId="ADAL" clId="{1855F8DE-37B2-4507-85BB-CBC68638B490}" dt="2021-10-11T09:42:31.094" v="287" actId="26606"/>
          <ac:spMkLst>
            <pc:docMk/>
            <pc:sldMk cId="2483895788" sldId="256"/>
            <ac:spMk id="93" creationId="{E5B93247-ED15-49B4-ACC2-EC4DBF6511D3}"/>
          </ac:spMkLst>
        </pc:spChg>
        <pc:spChg chg="add del">
          <ac:chgData name="Pendam, Nithin Kumar" userId="f316d4e1-dcea-4cbb-9ca8-7c42d48ec7a2" providerId="ADAL" clId="{1855F8DE-37B2-4507-85BB-CBC68638B490}" dt="2021-10-11T09:42:31.094" v="287" actId="26606"/>
          <ac:spMkLst>
            <pc:docMk/>
            <pc:sldMk cId="2483895788" sldId="256"/>
            <ac:spMk id="95" creationId="{04DEF4CB-271A-4097-B061-376DEFEB2F26}"/>
          </ac:spMkLst>
        </pc:spChg>
        <pc:spChg chg="add del">
          <ac:chgData name="Pendam, Nithin Kumar" userId="f316d4e1-dcea-4cbb-9ca8-7c42d48ec7a2" providerId="ADAL" clId="{1855F8DE-37B2-4507-85BB-CBC68638B490}" dt="2021-10-11T09:42:31.094" v="287" actId="26606"/>
          <ac:spMkLst>
            <pc:docMk/>
            <pc:sldMk cId="2483895788" sldId="256"/>
            <ac:spMk id="97" creationId="{7AE731CF-99AB-4F76-B658-05A2F1173B7F}"/>
          </ac:spMkLst>
        </pc:spChg>
        <pc:spChg chg="add del">
          <ac:chgData name="Pendam, Nithin Kumar" userId="f316d4e1-dcea-4cbb-9ca8-7c42d48ec7a2" providerId="ADAL" clId="{1855F8DE-37B2-4507-85BB-CBC68638B490}" dt="2021-10-11T09:42:31.094" v="287" actId="26606"/>
          <ac:spMkLst>
            <pc:docMk/>
            <pc:sldMk cId="2483895788" sldId="256"/>
            <ac:spMk id="99" creationId="{84314DED-27D5-4FB7-96C2-AAED5604D762}"/>
          </ac:spMkLst>
        </pc:spChg>
        <pc:spChg chg="add del">
          <ac:chgData name="Pendam, Nithin Kumar" userId="f316d4e1-dcea-4cbb-9ca8-7c42d48ec7a2" providerId="ADAL" clId="{1855F8DE-37B2-4507-85BB-CBC68638B490}" dt="2021-10-11T09:42:31.094" v="287" actId="26606"/>
          <ac:spMkLst>
            <pc:docMk/>
            <pc:sldMk cId="2483895788" sldId="256"/>
            <ac:spMk id="101" creationId="{33ACCA4C-66C6-4FD0-BD93-1D40645BF955}"/>
          </ac:spMkLst>
        </pc:spChg>
        <pc:spChg chg="add del">
          <ac:chgData name="Pendam, Nithin Kumar" userId="f316d4e1-dcea-4cbb-9ca8-7c42d48ec7a2" providerId="ADAL" clId="{1855F8DE-37B2-4507-85BB-CBC68638B490}" dt="2021-10-11T09:42:31.094" v="287" actId="26606"/>
          <ac:spMkLst>
            <pc:docMk/>
            <pc:sldMk cId="2483895788" sldId="256"/>
            <ac:spMk id="103" creationId="{C74570A9-2308-4E1D-B5CB-23A0941E927E}"/>
          </ac:spMkLst>
        </pc:spChg>
        <pc:spChg chg="add del">
          <ac:chgData name="Pendam, Nithin Kumar" userId="f316d4e1-dcea-4cbb-9ca8-7c42d48ec7a2" providerId="ADAL" clId="{1855F8DE-37B2-4507-85BB-CBC68638B490}" dt="2021-10-11T09:42:31.094" v="287" actId="26606"/>
          <ac:spMkLst>
            <pc:docMk/>
            <pc:sldMk cId="2483895788" sldId="256"/>
            <ac:spMk id="105" creationId="{80CBF025-6906-42B5-98CE-70EC3CF4826E}"/>
          </ac:spMkLst>
        </pc:spChg>
        <pc:spChg chg="add del">
          <ac:chgData name="Pendam, Nithin Kumar" userId="f316d4e1-dcea-4cbb-9ca8-7c42d48ec7a2" providerId="ADAL" clId="{1855F8DE-37B2-4507-85BB-CBC68638B490}" dt="2021-10-11T09:55:04.826" v="386" actId="26606"/>
          <ac:spMkLst>
            <pc:docMk/>
            <pc:sldMk cId="2483895788" sldId="256"/>
            <ac:spMk id="107" creationId="{94961B61-03D2-49E9-BD4B-B3A93E5A2CD9}"/>
          </ac:spMkLst>
        </pc:spChg>
        <pc:spChg chg="add del">
          <ac:chgData name="Pendam, Nithin Kumar" userId="f316d4e1-dcea-4cbb-9ca8-7c42d48ec7a2" providerId="ADAL" clId="{1855F8DE-37B2-4507-85BB-CBC68638B490}" dt="2021-10-11T09:45:03.221" v="324"/>
          <ac:spMkLst>
            <pc:docMk/>
            <pc:sldMk cId="2483895788" sldId="256"/>
            <ac:spMk id="113" creationId="{948AE52C-AD58-4D7E-BBEC-741EA69A9079}"/>
          </ac:spMkLst>
        </pc:spChg>
        <pc:spChg chg="add del">
          <ac:chgData name="Pendam, Nithin Kumar" userId="f316d4e1-dcea-4cbb-9ca8-7c42d48ec7a2" providerId="ADAL" clId="{1855F8DE-37B2-4507-85BB-CBC68638B490}" dt="2021-10-11T09:42:31.091" v="286" actId="26606"/>
          <ac:spMkLst>
            <pc:docMk/>
            <pc:sldMk cId="2483895788" sldId="256"/>
            <ac:spMk id="114" creationId="{66D61E08-70C3-48D8-BEA0-787111DC30DA}"/>
          </ac:spMkLst>
        </pc:spChg>
        <pc:spChg chg="add del">
          <ac:chgData name="Pendam, Nithin Kumar" userId="f316d4e1-dcea-4cbb-9ca8-7c42d48ec7a2" providerId="ADAL" clId="{1855F8DE-37B2-4507-85BB-CBC68638B490}" dt="2021-10-11T09:45:03.221" v="324"/>
          <ac:spMkLst>
            <pc:docMk/>
            <pc:sldMk cId="2483895788" sldId="256"/>
            <ac:spMk id="115" creationId="{EB3158C7-B011-4D27-BC9D-27EA5BE02D03}"/>
          </ac:spMkLst>
        </pc:spChg>
        <pc:spChg chg="add del">
          <ac:chgData name="Pendam, Nithin Kumar" userId="f316d4e1-dcea-4cbb-9ca8-7c42d48ec7a2" providerId="ADAL" clId="{1855F8DE-37B2-4507-85BB-CBC68638B490}" dt="2021-10-11T09:42:31.091" v="286" actId="26606"/>
          <ac:spMkLst>
            <pc:docMk/>
            <pc:sldMk cId="2483895788" sldId="256"/>
            <ac:spMk id="116" creationId="{FC55298F-0AE5-478E-AD2B-03C2614C5833}"/>
          </ac:spMkLst>
        </pc:spChg>
        <pc:spChg chg="add del">
          <ac:chgData name="Pendam, Nithin Kumar" userId="f316d4e1-dcea-4cbb-9ca8-7c42d48ec7a2" providerId="ADAL" clId="{1855F8DE-37B2-4507-85BB-CBC68638B490}" dt="2021-10-11T09:42:31.091" v="286" actId="26606"/>
          <ac:spMkLst>
            <pc:docMk/>
            <pc:sldMk cId="2483895788" sldId="256"/>
            <ac:spMk id="118" creationId="{C180E4EA-0B63-4779-A895-7E90E71088F3}"/>
          </ac:spMkLst>
        </pc:spChg>
        <pc:spChg chg="add del">
          <ac:chgData name="Pendam, Nithin Kumar" userId="f316d4e1-dcea-4cbb-9ca8-7c42d48ec7a2" providerId="ADAL" clId="{1855F8DE-37B2-4507-85BB-CBC68638B490}" dt="2021-10-11T09:42:31.091" v="286" actId="26606"/>
          <ac:spMkLst>
            <pc:docMk/>
            <pc:sldMk cId="2483895788" sldId="256"/>
            <ac:spMk id="120" creationId="{CEE01D9D-3DE8-4EED-B0D3-8F3C79CC7673}"/>
          </ac:spMkLst>
        </pc:spChg>
        <pc:spChg chg="add del">
          <ac:chgData name="Pendam, Nithin Kumar" userId="f316d4e1-dcea-4cbb-9ca8-7c42d48ec7a2" providerId="ADAL" clId="{1855F8DE-37B2-4507-85BB-CBC68638B490}" dt="2021-10-11T09:45:03.221" v="324"/>
          <ac:spMkLst>
            <pc:docMk/>
            <pc:sldMk cId="2483895788" sldId="256"/>
            <ac:spMk id="121" creationId="{40EA1C2A-B332-4211-8479-EA99BC303EF5}"/>
          </ac:spMkLst>
        </pc:spChg>
        <pc:spChg chg="add del">
          <ac:chgData name="Pendam, Nithin Kumar" userId="f316d4e1-dcea-4cbb-9ca8-7c42d48ec7a2" providerId="ADAL" clId="{1855F8DE-37B2-4507-85BB-CBC68638B490}" dt="2021-10-11T09:42:31.091" v="286" actId="26606"/>
          <ac:spMkLst>
            <pc:docMk/>
            <pc:sldMk cId="2483895788" sldId="256"/>
            <ac:spMk id="122" creationId="{89AF5CE9-607F-43F4-8983-DCD6DA4051FD}"/>
          </ac:spMkLst>
        </pc:spChg>
        <pc:spChg chg="add del">
          <ac:chgData name="Pendam, Nithin Kumar" userId="f316d4e1-dcea-4cbb-9ca8-7c42d48ec7a2" providerId="ADAL" clId="{1855F8DE-37B2-4507-85BB-CBC68638B490}" dt="2021-10-11T09:45:03.221" v="324"/>
          <ac:spMkLst>
            <pc:docMk/>
            <pc:sldMk cId="2483895788" sldId="256"/>
            <ac:spMk id="123" creationId="{24A97CC0-C913-4A9C-B6E8-755C7D15EAC8}"/>
          </ac:spMkLst>
        </pc:spChg>
        <pc:spChg chg="add del">
          <ac:chgData name="Pendam, Nithin Kumar" userId="f316d4e1-dcea-4cbb-9ca8-7c42d48ec7a2" providerId="ADAL" clId="{1855F8DE-37B2-4507-85BB-CBC68638B490}" dt="2021-10-11T09:42:31.091" v="286" actId="26606"/>
          <ac:spMkLst>
            <pc:docMk/>
            <pc:sldMk cId="2483895788" sldId="256"/>
            <ac:spMk id="124" creationId="{6EEA2DBD-9E1E-4521-8C01-F32AD18A89E3}"/>
          </ac:spMkLst>
        </pc:spChg>
        <pc:spChg chg="add del">
          <ac:chgData name="Pendam, Nithin Kumar" userId="f316d4e1-dcea-4cbb-9ca8-7c42d48ec7a2" providerId="ADAL" clId="{1855F8DE-37B2-4507-85BB-CBC68638B490}" dt="2021-10-11T09:45:26.899" v="327" actId="26606"/>
          <ac:spMkLst>
            <pc:docMk/>
            <pc:sldMk cId="2483895788" sldId="256"/>
            <ac:spMk id="125" creationId="{B459C3A3-8B02-4FAB-91CE-E81E1BA31F45}"/>
          </ac:spMkLst>
        </pc:spChg>
        <pc:spChg chg="add del">
          <ac:chgData name="Pendam, Nithin Kumar" userId="f316d4e1-dcea-4cbb-9ca8-7c42d48ec7a2" providerId="ADAL" clId="{1855F8DE-37B2-4507-85BB-CBC68638B490}" dt="2021-10-11T09:42:31.091" v="286" actId="26606"/>
          <ac:spMkLst>
            <pc:docMk/>
            <pc:sldMk cId="2483895788" sldId="256"/>
            <ac:spMk id="126" creationId="{15BBD2C1-BA9B-46A9-A27A-33498B169272}"/>
          </ac:spMkLst>
        </pc:spChg>
        <pc:spChg chg="add del">
          <ac:chgData name="Pendam, Nithin Kumar" userId="f316d4e1-dcea-4cbb-9ca8-7c42d48ec7a2" providerId="ADAL" clId="{1855F8DE-37B2-4507-85BB-CBC68638B490}" dt="2021-10-11T09:45:26.899" v="327" actId="26606"/>
          <ac:spMkLst>
            <pc:docMk/>
            <pc:sldMk cId="2483895788" sldId="256"/>
            <ac:spMk id="127" creationId="{EDB366A7-87C2-43BB-AF03-1AF039EE1D19}"/>
          </ac:spMkLst>
        </pc:spChg>
        <pc:spChg chg="add del">
          <ac:chgData name="Pendam, Nithin Kumar" userId="f316d4e1-dcea-4cbb-9ca8-7c42d48ec7a2" providerId="ADAL" clId="{1855F8DE-37B2-4507-85BB-CBC68638B490}" dt="2021-10-11T09:45:03.221" v="324"/>
          <ac:spMkLst>
            <pc:docMk/>
            <pc:sldMk cId="2483895788" sldId="256"/>
            <ac:spMk id="128" creationId="{9DFA36DF-98BD-46D3-A75B-97154DB48262}"/>
          </ac:spMkLst>
        </pc:spChg>
        <pc:spChg chg="add del">
          <ac:chgData name="Pendam, Nithin Kumar" userId="f316d4e1-dcea-4cbb-9ca8-7c42d48ec7a2" providerId="ADAL" clId="{1855F8DE-37B2-4507-85BB-CBC68638B490}" dt="2021-10-11T09:45:28.076" v="329" actId="26606"/>
          <ac:spMkLst>
            <pc:docMk/>
            <pc:sldMk cId="2483895788" sldId="256"/>
            <ac:spMk id="129" creationId="{B8B39728-671A-426C-AD06-4AA62C028339}"/>
          </ac:spMkLst>
        </pc:spChg>
        <pc:spChg chg="add del">
          <ac:chgData name="Pendam, Nithin Kumar" userId="f316d4e1-dcea-4cbb-9ca8-7c42d48ec7a2" providerId="ADAL" clId="{1855F8DE-37B2-4507-85BB-CBC68638B490}" dt="2021-10-11T09:45:03.221" v="324"/>
          <ac:spMkLst>
            <pc:docMk/>
            <pc:sldMk cId="2483895788" sldId="256"/>
            <ac:spMk id="130" creationId="{D1D22F90-51DE-40F7-96EE-8E9894DF0E7E}"/>
          </ac:spMkLst>
        </pc:spChg>
        <pc:spChg chg="add del">
          <ac:chgData name="Pendam, Nithin Kumar" userId="f316d4e1-dcea-4cbb-9ca8-7c42d48ec7a2" providerId="ADAL" clId="{1855F8DE-37B2-4507-85BB-CBC68638B490}" dt="2021-10-11T09:45:28.076" v="329" actId="26606"/>
          <ac:spMkLst>
            <pc:docMk/>
            <pc:sldMk cId="2483895788" sldId="256"/>
            <ac:spMk id="131" creationId="{CF78F770-605E-40DF-A2DD-7A9D796DE023}"/>
          </ac:spMkLst>
        </pc:spChg>
        <pc:spChg chg="add del">
          <ac:chgData name="Pendam, Nithin Kumar" userId="f316d4e1-dcea-4cbb-9ca8-7c42d48ec7a2" providerId="ADAL" clId="{1855F8DE-37B2-4507-85BB-CBC68638B490}" dt="2021-10-11T09:45:03.221" v="324"/>
          <ac:spMkLst>
            <pc:docMk/>
            <pc:sldMk cId="2483895788" sldId="256"/>
            <ac:spMk id="132" creationId="{F45D120E-4F36-4767-98FA-949993B8E1AC}"/>
          </ac:spMkLst>
        </pc:spChg>
        <pc:spChg chg="add del">
          <ac:chgData name="Pendam, Nithin Kumar" userId="f316d4e1-dcea-4cbb-9ca8-7c42d48ec7a2" providerId="ADAL" clId="{1855F8DE-37B2-4507-85BB-CBC68638B490}" dt="2021-10-11T09:45:40.843" v="332"/>
          <ac:spMkLst>
            <pc:docMk/>
            <pc:sldMk cId="2483895788" sldId="256"/>
            <ac:spMk id="133" creationId="{9A7695ED-335C-4D08-AA65-0EDC27309B26}"/>
          </ac:spMkLst>
        </pc:spChg>
        <pc:spChg chg="add del">
          <ac:chgData name="Pendam, Nithin Kumar" userId="f316d4e1-dcea-4cbb-9ca8-7c42d48ec7a2" providerId="ADAL" clId="{1855F8DE-37B2-4507-85BB-CBC68638B490}" dt="2021-10-11T09:45:03.221" v="324"/>
          <ac:spMkLst>
            <pc:docMk/>
            <pc:sldMk cId="2483895788" sldId="256"/>
            <ac:spMk id="134" creationId="{B541A2F0-1EDC-4D03-94AC-35BC742CEAC9}"/>
          </ac:spMkLst>
        </pc:spChg>
        <pc:spChg chg="add del">
          <ac:chgData name="Pendam, Nithin Kumar" userId="f316d4e1-dcea-4cbb-9ca8-7c42d48ec7a2" providerId="ADAL" clId="{1855F8DE-37B2-4507-85BB-CBC68638B490}" dt="2021-10-11T09:45:55.243" v="337" actId="26606"/>
          <ac:spMkLst>
            <pc:docMk/>
            <pc:sldMk cId="2483895788" sldId="256"/>
            <ac:spMk id="135" creationId="{7A675F33-98AF-4B83-A3BB-0780A23145E6}"/>
          </ac:spMkLst>
        </pc:spChg>
        <pc:spChg chg="add del">
          <ac:chgData name="Pendam, Nithin Kumar" userId="f316d4e1-dcea-4cbb-9ca8-7c42d48ec7a2" providerId="ADAL" clId="{1855F8DE-37B2-4507-85BB-CBC68638B490}" dt="2021-10-11T09:45:03.221" v="324"/>
          <ac:spMkLst>
            <pc:docMk/>
            <pc:sldMk cId="2483895788" sldId="256"/>
            <ac:spMk id="136" creationId="{08CE2AE4-51CC-4060-8818-423BB07BF3D4}"/>
          </ac:spMkLst>
        </pc:spChg>
        <pc:spChg chg="add del">
          <ac:chgData name="Pendam, Nithin Kumar" userId="f316d4e1-dcea-4cbb-9ca8-7c42d48ec7a2" providerId="ADAL" clId="{1855F8DE-37B2-4507-85BB-CBC68638B490}" dt="2021-10-11T09:46:08.568" v="340"/>
          <ac:spMkLst>
            <pc:docMk/>
            <pc:sldMk cId="2483895788" sldId="256"/>
            <ac:spMk id="137" creationId="{8777B48D-7BF2-470D-876B-50CD5CC83EBA}"/>
          </ac:spMkLst>
        </pc:spChg>
        <pc:spChg chg="add del">
          <ac:chgData name="Pendam, Nithin Kumar" userId="f316d4e1-dcea-4cbb-9ca8-7c42d48ec7a2" providerId="ADAL" clId="{1855F8DE-37B2-4507-85BB-CBC68638B490}" dt="2021-10-11T09:45:49.452" v="335"/>
          <ac:spMkLst>
            <pc:docMk/>
            <pc:sldMk cId="2483895788" sldId="256"/>
            <ac:spMk id="138" creationId="{A3BAF07C-C39E-42EB-BB22-8D46691D9735}"/>
          </ac:spMkLst>
        </pc:spChg>
        <pc:spChg chg="add del">
          <ac:chgData name="Pendam, Nithin Kumar" userId="f316d4e1-dcea-4cbb-9ca8-7c42d48ec7a2" providerId="ADAL" clId="{1855F8DE-37B2-4507-85BB-CBC68638B490}" dt="2021-10-11T09:54:35.522" v="381" actId="26606"/>
          <ac:spMkLst>
            <pc:docMk/>
            <pc:sldMk cId="2483895788" sldId="256"/>
            <ac:spMk id="203" creationId="{1F94DC1C-47D1-41D7-8B1B-9A036D614027}"/>
          </ac:spMkLst>
        </pc:spChg>
        <pc:spChg chg="add del">
          <ac:chgData name="Pendam, Nithin Kumar" userId="f316d4e1-dcea-4cbb-9ca8-7c42d48ec7a2" providerId="ADAL" clId="{1855F8DE-37B2-4507-85BB-CBC68638B490}" dt="2021-10-11T09:54:35.522" v="381" actId="26606"/>
          <ac:spMkLst>
            <pc:docMk/>
            <pc:sldMk cId="2483895788" sldId="256"/>
            <ac:spMk id="205" creationId="{AC12A592-C02D-46EF-8E1F-9335DB8D71DF}"/>
          </ac:spMkLst>
        </pc:spChg>
        <pc:spChg chg="add del">
          <ac:chgData name="Pendam, Nithin Kumar" userId="f316d4e1-dcea-4cbb-9ca8-7c42d48ec7a2" providerId="ADAL" clId="{1855F8DE-37B2-4507-85BB-CBC68638B490}" dt="2021-10-11T09:54:35.522" v="381" actId="26606"/>
          <ac:spMkLst>
            <pc:docMk/>
            <pc:sldMk cId="2483895788" sldId="256"/>
            <ac:spMk id="206" creationId="{24005816-5BCA-4665-8A58-5580F8E9C84A}"/>
          </ac:spMkLst>
        </pc:spChg>
        <pc:spChg chg="add del">
          <ac:chgData name="Pendam, Nithin Kumar" userId="f316d4e1-dcea-4cbb-9ca8-7c42d48ec7a2" providerId="ADAL" clId="{1855F8DE-37B2-4507-85BB-CBC68638B490}" dt="2021-10-11T09:55:08.102" v="389" actId="26606"/>
          <ac:spMkLst>
            <pc:docMk/>
            <pc:sldMk cId="2483895788" sldId="256"/>
            <ac:spMk id="228" creationId="{3D1E5586-8BB5-40F6-96C3-2E87DD7CE5CD}"/>
          </ac:spMkLst>
        </pc:spChg>
        <pc:spChg chg="add del">
          <ac:chgData name="Pendam, Nithin Kumar" userId="f316d4e1-dcea-4cbb-9ca8-7c42d48ec7a2" providerId="ADAL" clId="{1855F8DE-37B2-4507-85BB-CBC68638B490}" dt="2021-10-11T09:55:04.826" v="386" actId="26606"/>
          <ac:spMkLst>
            <pc:docMk/>
            <pc:sldMk cId="2483895788" sldId="256"/>
            <ac:spMk id="232" creationId="{E8AF3458-709F-4682-8E3C-FA8FECC8ECC6}"/>
          </ac:spMkLst>
        </pc:spChg>
        <pc:spChg chg="add del">
          <ac:chgData name="Pendam, Nithin Kumar" userId="f316d4e1-dcea-4cbb-9ca8-7c42d48ec7a2" providerId="ADAL" clId="{1855F8DE-37B2-4507-85BB-CBC68638B490}" dt="2021-10-11T09:55:08.085" v="388" actId="26606"/>
          <ac:spMkLst>
            <pc:docMk/>
            <pc:sldMk cId="2483895788" sldId="256"/>
            <ac:spMk id="234" creationId="{0DC895F7-4E59-40FB-87DD-ACE47F94C143}"/>
          </ac:spMkLst>
        </pc:spChg>
        <pc:spChg chg="add del">
          <ac:chgData name="Pendam, Nithin Kumar" userId="f316d4e1-dcea-4cbb-9ca8-7c42d48ec7a2" providerId="ADAL" clId="{1855F8DE-37B2-4507-85BB-CBC68638B490}" dt="2021-10-11T10:38:03.012" v="495" actId="26606"/>
          <ac:spMkLst>
            <pc:docMk/>
            <pc:sldMk cId="2483895788" sldId="256"/>
            <ac:spMk id="240" creationId="{DE6F2CF7-0423-4CC7-90FD-1FEBA0CA5B4D}"/>
          </ac:spMkLst>
        </pc:spChg>
        <pc:spChg chg="add del">
          <ac:chgData name="Pendam, Nithin Kumar" userId="f316d4e1-dcea-4cbb-9ca8-7c42d48ec7a2" providerId="ADAL" clId="{1855F8DE-37B2-4507-85BB-CBC68638B490}" dt="2021-10-11T10:38:15.074" v="497" actId="26606"/>
          <ac:spMkLst>
            <pc:docMk/>
            <pc:sldMk cId="2483895788" sldId="256"/>
            <ac:spMk id="242" creationId="{0DC895F7-4E59-40FB-87DD-ACE47F94C143}"/>
          </ac:spMkLst>
        </pc:spChg>
        <pc:spChg chg="add del">
          <ac:chgData name="Pendam, Nithin Kumar" userId="f316d4e1-dcea-4cbb-9ca8-7c42d48ec7a2" providerId="ADAL" clId="{1855F8DE-37B2-4507-85BB-CBC68638B490}" dt="2021-10-11T10:38:25.125" v="501" actId="26606"/>
          <ac:spMkLst>
            <pc:docMk/>
            <pc:sldMk cId="2483895788" sldId="256"/>
            <ac:spMk id="247" creationId="{0DC895F7-4E59-40FB-87DD-ACE47F94C143}"/>
          </ac:spMkLst>
        </pc:spChg>
        <pc:spChg chg="add">
          <ac:chgData name="Pendam, Nithin Kumar" userId="f316d4e1-dcea-4cbb-9ca8-7c42d48ec7a2" providerId="ADAL" clId="{1855F8DE-37B2-4507-85BB-CBC68638B490}" dt="2021-10-11T10:38:25.190" v="502" actId="26606"/>
          <ac:spMkLst>
            <pc:docMk/>
            <pc:sldMk cId="2483895788" sldId="256"/>
            <ac:spMk id="255" creationId="{1F94DC1C-47D1-41D7-8B1B-9A036D614027}"/>
          </ac:spMkLst>
        </pc:spChg>
        <pc:spChg chg="add">
          <ac:chgData name="Pendam, Nithin Kumar" userId="f316d4e1-dcea-4cbb-9ca8-7c42d48ec7a2" providerId="ADAL" clId="{1855F8DE-37B2-4507-85BB-CBC68638B490}" dt="2021-10-11T10:38:25.190" v="502" actId="26606"/>
          <ac:spMkLst>
            <pc:docMk/>
            <pc:sldMk cId="2483895788" sldId="256"/>
            <ac:spMk id="257" creationId="{AC12A592-C02D-46EF-8E1F-9335DB8D71DF}"/>
          </ac:spMkLst>
        </pc:spChg>
        <pc:spChg chg="add">
          <ac:chgData name="Pendam, Nithin Kumar" userId="f316d4e1-dcea-4cbb-9ca8-7c42d48ec7a2" providerId="ADAL" clId="{1855F8DE-37B2-4507-85BB-CBC68638B490}" dt="2021-10-11T10:38:25.190" v="502" actId="26606"/>
          <ac:spMkLst>
            <pc:docMk/>
            <pc:sldMk cId="2483895788" sldId="256"/>
            <ac:spMk id="258" creationId="{24005816-5BCA-4665-8A58-5580F8E9C84A}"/>
          </ac:spMkLst>
        </pc:spChg>
        <pc:grpChg chg="add del">
          <ac:chgData name="Pendam, Nithin Kumar" userId="f316d4e1-dcea-4cbb-9ca8-7c42d48ec7a2" providerId="ADAL" clId="{1855F8DE-37B2-4507-85BB-CBC68638B490}" dt="2021-10-11T09:44:08.841" v="316" actId="26606"/>
          <ac:grpSpMkLst>
            <pc:docMk/>
            <pc:sldMk cId="2483895788" sldId="256"/>
            <ac:grpSpMk id="92" creationId="{CEEA9366-CEA8-4F23-B065-4337F0D836FE}"/>
          </ac:grpSpMkLst>
        </pc:grpChg>
        <pc:grpChg chg="add del">
          <ac:chgData name="Pendam, Nithin Kumar" userId="f316d4e1-dcea-4cbb-9ca8-7c42d48ec7a2" providerId="ADAL" clId="{1855F8DE-37B2-4507-85BB-CBC68638B490}" dt="2021-10-11T09:45:49.452" v="335"/>
          <ac:grpSpMkLst>
            <pc:docMk/>
            <pc:sldMk cId="2483895788" sldId="256"/>
            <ac:grpSpMk id="139" creationId="{D8E9CF54-0466-4261-9E62-0249E60E1886}"/>
          </ac:grpSpMkLst>
        </pc:grpChg>
        <pc:grpChg chg="add del">
          <ac:chgData name="Pendam, Nithin Kumar" userId="f316d4e1-dcea-4cbb-9ca8-7c42d48ec7a2" providerId="ADAL" clId="{1855F8DE-37B2-4507-85BB-CBC68638B490}" dt="2021-10-11T09:46:08.568" v="340"/>
          <ac:grpSpMkLst>
            <pc:docMk/>
            <pc:sldMk cId="2483895788" sldId="256"/>
            <ac:grpSpMk id="140" creationId="{83DA8283-3FF4-47B3-9266-60768C743207}"/>
          </ac:grpSpMkLst>
        </pc:grpChg>
        <pc:grpChg chg="add del">
          <ac:chgData name="Pendam, Nithin Kumar" userId="f316d4e1-dcea-4cbb-9ca8-7c42d48ec7a2" providerId="ADAL" clId="{1855F8DE-37B2-4507-85BB-CBC68638B490}" dt="2021-10-11T09:54:35.522" v="381" actId="26606"/>
          <ac:grpSpMkLst>
            <pc:docMk/>
            <pc:sldMk cId="2483895788" sldId="256"/>
            <ac:grpSpMk id="207" creationId="{BF07F359-8CA3-4854-91E7-EE6004020511}"/>
          </ac:grpSpMkLst>
        </pc:grpChg>
        <pc:grpChg chg="add">
          <ac:chgData name="Pendam, Nithin Kumar" userId="f316d4e1-dcea-4cbb-9ca8-7c42d48ec7a2" providerId="ADAL" clId="{1855F8DE-37B2-4507-85BB-CBC68638B490}" dt="2021-10-11T10:38:25.190" v="502" actId="26606"/>
          <ac:grpSpMkLst>
            <pc:docMk/>
            <pc:sldMk cId="2483895788" sldId="256"/>
            <ac:grpSpMk id="259" creationId="{BF07F359-8CA3-4854-91E7-EE6004020511}"/>
          </ac:grpSpMkLst>
        </pc:grpChg>
        <pc:picChg chg="add del mod">
          <ac:chgData name="Pendam, Nithin Kumar" userId="f316d4e1-dcea-4cbb-9ca8-7c42d48ec7a2" providerId="ADAL" clId="{1855F8DE-37B2-4507-85BB-CBC68638B490}" dt="2021-10-11T08:55:14.746" v="14" actId="478"/>
          <ac:picMkLst>
            <pc:docMk/>
            <pc:sldMk cId="2483895788" sldId="256"/>
            <ac:picMk id="5" creationId="{ECD2AD77-AE3D-4F60-811B-321B5E45C55A}"/>
          </ac:picMkLst>
        </pc:picChg>
        <pc:picChg chg="add del mod ord">
          <ac:chgData name="Pendam, Nithin Kumar" userId="f316d4e1-dcea-4cbb-9ca8-7c42d48ec7a2" providerId="ADAL" clId="{1855F8DE-37B2-4507-85BB-CBC68638B490}" dt="2021-10-11T09:42:25.515" v="284" actId="478"/>
          <ac:picMkLst>
            <pc:docMk/>
            <pc:sldMk cId="2483895788" sldId="256"/>
            <ac:picMk id="7" creationId="{D4ACC392-F734-4AE9-88F6-0D36C66913EB}"/>
          </ac:picMkLst>
        </pc:picChg>
        <pc:picChg chg="add del mod ord">
          <ac:chgData name="Pendam, Nithin Kumar" userId="f316d4e1-dcea-4cbb-9ca8-7c42d48ec7a2" providerId="ADAL" clId="{1855F8DE-37B2-4507-85BB-CBC68638B490}" dt="2021-10-11T09:41:47.012" v="278" actId="21"/>
          <ac:picMkLst>
            <pc:docMk/>
            <pc:sldMk cId="2483895788" sldId="256"/>
            <ac:picMk id="30" creationId="{EE501C15-6F3E-4283-8BCE-C610728BB305}"/>
          </ac:picMkLst>
        </pc:picChg>
        <pc:picChg chg="add del mod ord">
          <ac:chgData name="Pendam, Nithin Kumar" userId="f316d4e1-dcea-4cbb-9ca8-7c42d48ec7a2" providerId="ADAL" clId="{1855F8DE-37B2-4507-85BB-CBC68638B490}" dt="2021-10-11T09:43:33.124" v="303" actId="478"/>
          <ac:picMkLst>
            <pc:docMk/>
            <pc:sldMk cId="2483895788" sldId="256"/>
            <ac:picMk id="50" creationId="{9E96CA16-B5BA-4F1B-BACD-0818939E892D}"/>
          </ac:picMkLst>
        </pc:picChg>
        <pc:picChg chg="add del mod">
          <ac:chgData name="Pendam, Nithin Kumar" userId="f316d4e1-dcea-4cbb-9ca8-7c42d48ec7a2" providerId="ADAL" clId="{1855F8DE-37B2-4507-85BB-CBC68638B490}" dt="2021-10-11T09:43:53.256" v="311" actId="478"/>
          <ac:picMkLst>
            <pc:docMk/>
            <pc:sldMk cId="2483895788" sldId="256"/>
            <ac:picMk id="90" creationId="{CDB54485-752D-4ED2-A1F8-467138C148B8}"/>
          </ac:picMkLst>
        </pc:picChg>
        <pc:picChg chg="add del">
          <ac:chgData name="Pendam, Nithin Kumar" userId="f316d4e1-dcea-4cbb-9ca8-7c42d48ec7a2" providerId="ADAL" clId="{1855F8DE-37B2-4507-85BB-CBC68638B490}" dt="2021-10-11T09:55:04.826" v="386" actId="26606"/>
          <ac:picMkLst>
            <pc:docMk/>
            <pc:sldMk cId="2483895788" sldId="256"/>
            <ac:picMk id="109" creationId="{F719563D-93CB-4148-9B1C-AB39FA117B48}"/>
          </ac:picMkLst>
        </pc:picChg>
        <pc:picChg chg="add del mod ord modCrop">
          <ac:chgData name="Pendam, Nithin Kumar" userId="f316d4e1-dcea-4cbb-9ca8-7c42d48ec7a2" providerId="ADAL" clId="{1855F8DE-37B2-4507-85BB-CBC68638B490}" dt="2021-10-11T09:50:36.126" v="364" actId="478"/>
          <ac:picMkLst>
            <pc:docMk/>
            <pc:sldMk cId="2483895788" sldId="256"/>
            <ac:picMk id="111" creationId="{5AA8CC1C-62C6-4059-9993-93773E32B1AC}"/>
          </ac:picMkLst>
        </pc:picChg>
        <pc:picChg chg="add del">
          <ac:chgData name="Pendam, Nithin Kumar" userId="f316d4e1-dcea-4cbb-9ca8-7c42d48ec7a2" providerId="ADAL" clId="{1855F8DE-37B2-4507-85BB-CBC68638B490}" dt="2021-10-11T09:54:35.522" v="381" actId="26606"/>
          <ac:picMkLst>
            <pc:docMk/>
            <pc:sldMk cId="2483895788" sldId="256"/>
            <ac:picMk id="204" creationId="{811383CE-CE86-4E1C-B289-798EB9E6E0E5}"/>
          </ac:picMkLst>
        </pc:picChg>
        <pc:picChg chg="add del mod">
          <ac:chgData name="Pendam, Nithin Kumar" userId="f316d4e1-dcea-4cbb-9ca8-7c42d48ec7a2" providerId="ADAL" clId="{1855F8DE-37B2-4507-85BB-CBC68638B490}" dt="2021-10-11T09:54:31.189" v="380" actId="478"/>
          <ac:picMkLst>
            <pc:docMk/>
            <pc:sldMk cId="2483895788" sldId="256"/>
            <ac:picMk id="225" creationId="{E51FBA9E-A7C5-4643-A32F-CF1205FBB400}"/>
          </ac:picMkLst>
        </pc:picChg>
        <pc:picChg chg="add mod ord">
          <ac:chgData name="Pendam, Nithin Kumar" userId="f316d4e1-dcea-4cbb-9ca8-7c42d48ec7a2" providerId="ADAL" clId="{1855F8DE-37B2-4507-85BB-CBC68638B490}" dt="2021-10-11T10:39:00.692" v="511" actId="1076"/>
          <ac:picMkLst>
            <pc:docMk/>
            <pc:sldMk cId="2483895788" sldId="256"/>
            <ac:picMk id="227" creationId="{E61809C3-3483-4315-948A-F3DF5E138643}"/>
          </ac:picMkLst>
        </pc:picChg>
        <pc:picChg chg="add del">
          <ac:chgData name="Pendam, Nithin Kumar" userId="f316d4e1-dcea-4cbb-9ca8-7c42d48ec7a2" providerId="ADAL" clId="{1855F8DE-37B2-4507-85BB-CBC68638B490}" dt="2021-10-11T09:55:08.085" v="388" actId="26606"/>
          <ac:picMkLst>
            <pc:docMk/>
            <pc:sldMk cId="2483895788" sldId="256"/>
            <ac:picMk id="235" creationId="{1A4C720E-710D-44F8-A8D7-2BAA61E1814B}"/>
          </ac:picMkLst>
        </pc:picChg>
        <pc:picChg chg="add del">
          <ac:chgData name="Pendam, Nithin Kumar" userId="f316d4e1-dcea-4cbb-9ca8-7c42d48ec7a2" providerId="ADAL" clId="{1855F8DE-37B2-4507-85BB-CBC68638B490}" dt="2021-10-11T10:38:25.190" v="502" actId="26606"/>
          <ac:picMkLst>
            <pc:docMk/>
            <pc:sldMk cId="2483895788" sldId="256"/>
            <ac:picMk id="237" creationId="{98BF0107-3463-486E-B9EE-5A5727B4F7FB}"/>
          </ac:picMkLst>
        </pc:picChg>
        <pc:picChg chg="add del">
          <ac:chgData name="Pendam, Nithin Kumar" userId="f316d4e1-dcea-4cbb-9ca8-7c42d48ec7a2" providerId="ADAL" clId="{1855F8DE-37B2-4507-85BB-CBC68638B490}" dt="2021-10-11T10:38:03.012" v="495" actId="26606"/>
          <ac:picMkLst>
            <pc:docMk/>
            <pc:sldMk cId="2483895788" sldId="256"/>
            <ac:picMk id="239" creationId="{F28C5E77-0080-4457-B42A-3E5420A7C8DC}"/>
          </ac:picMkLst>
        </pc:picChg>
        <pc:picChg chg="add del">
          <ac:chgData name="Pendam, Nithin Kumar" userId="f316d4e1-dcea-4cbb-9ca8-7c42d48ec7a2" providerId="ADAL" clId="{1855F8DE-37B2-4507-85BB-CBC68638B490}" dt="2021-10-11T10:38:15.074" v="497" actId="26606"/>
          <ac:picMkLst>
            <pc:docMk/>
            <pc:sldMk cId="2483895788" sldId="256"/>
            <ac:picMk id="243" creationId="{1A4C720E-710D-44F8-A8D7-2BAA61E1814B}"/>
          </ac:picMkLst>
        </pc:picChg>
        <pc:picChg chg="add del">
          <ac:chgData name="Pendam, Nithin Kumar" userId="f316d4e1-dcea-4cbb-9ca8-7c42d48ec7a2" providerId="ADAL" clId="{1855F8DE-37B2-4507-85BB-CBC68638B490}" dt="2021-10-11T10:38:15.874" v="499" actId="26606"/>
          <ac:picMkLst>
            <pc:docMk/>
            <pc:sldMk cId="2483895788" sldId="256"/>
            <ac:picMk id="245" creationId="{F7057E50-1D91-4453-BBA0-DD604B5CDAE4}"/>
          </ac:picMkLst>
        </pc:picChg>
        <pc:picChg chg="add del">
          <ac:chgData name="Pendam, Nithin Kumar" userId="f316d4e1-dcea-4cbb-9ca8-7c42d48ec7a2" providerId="ADAL" clId="{1855F8DE-37B2-4507-85BB-CBC68638B490}" dt="2021-10-11T10:38:25.125" v="501" actId="26606"/>
          <ac:picMkLst>
            <pc:docMk/>
            <pc:sldMk cId="2483895788" sldId="256"/>
            <ac:picMk id="248" creationId="{1A4C720E-710D-44F8-A8D7-2BAA61E1814B}"/>
          </ac:picMkLst>
        </pc:picChg>
        <pc:picChg chg="add">
          <ac:chgData name="Pendam, Nithin Kumar" userId="f316d4e1-dcea-4cbb-9ca8-7c42d48ec7a2" providerId="ADAL" clId="{1855F8DE-37B2-4507-85BB-CBC68638B490}" dt="2021-10-11T10:38:25.190" v="502" actId="26606"/>
          <ac:picMkLst>
            <pc:docMk/>
            <pc:sldMk cId="2483895788" sldId="256"/>
            <ac:picMk id="256" creationId="{811383CE-CE86-4E1C-B289-798EB9E6E0E5}"/>
          </ac:picMkLst>
        </pc:picChg>
        <pc:cxnChg chg="add del">
          <ac:chgData name="Pendam, Nithin Kumar" userId="f316d4e1-dcea-4cbb-9ca8-7c42d48ec7a2" providerId="ADAL" clId="{1855F8DE-37B2-4507-85BB-CBC68638B490}" dt="2021-10-11T09:28:35.703" v="201"/>
          <ac:cxnSpMkLst>
            <pc:docMk/>
            <pc:sldMk cId="2483895788" sldId="256"/>
            <ac:cxnSpMk id="9" creationId="{A57C1A16-B8AB-4D99-A195-A38F556A6486}"/>
          </ac:cxnSpMkLst>
        </pc:cxnChg>
        <pc:cxnChg chg="add del">
          <ac:chgData name="Pendam, Nithin Kumar" userId="f316d4e1-dcea-4cbb-9ca8-7c42d48ec7a2" providerId="ADAL" clId="{1855F8DE-37B2-4507-85BB-CBC68638B490}" dt="2021-10-11T09:28:35.703" v="201"/>
          <ac:cxnSpMkLst>
            <pc:docMk/>
            <pc:sldMk cId="2483895788" sldId="256"/>
            <ac:cxnSpMk id="11" creationId="{F8A9B20B-D1DD-4573-B5EC-558029519236}"/>
          </ac:cxnSpMkLst>
        </pc:cxnChg>
        <pc:cxnChg chg="add del">
          <ac:chgData name="Pendam, Nithin Kumar" userId="f316d4e1-dcea-4cbb-9ca8-7c42d48ec7a2" providerId="ADAL" clId="{1855F8DE-37B2-4507-85BB-CBC68638B490}" dt="2021-10-11T08:54:43.465" v="5" actId="26606"/>
          <ac:cxnSpMkLst>
            <pc:docMk/>
            <pc:sldMk cId="2483895788" sldId="256"/>
            <ac:cxnSpMk id="14" creationId="{EA29FC7C-9308-4FDE-8DCA-405668055B0F}"/>
          </ac:cxnSpMkLst>
        </pc:cxnChg>
        <pc:cxnChg chg="add del">
          <ac:chgData name="Pendam, Nithin Kumar" userId="f316d4e1-dcea-4cbb-9ca8-7c42d48ec7a2" providerId="ADAL" clId="{1855F8DE-37B2-4507-85BB-CBC68638B490}" dt="2021-10-11T08:54:45.198" v="7" actId="26606"/>
          <ac:cxnSpMkLst>
            <pc:docMk/>
            <pc:sldMk cId="2483895788" sldId="256"/>
            <ac:cxnSpMk id="18" creationId="{3EFADC67-92A1-44FB-8691-D8CD71A21EFA}"/>
          </ac:cxnSpMkLst>
        </pc:cxnChg>
        <pc:cxnChg chg="add del">
          <ac:chgData name="Pendam, Nithin Kumar" userId="f316d4e1-dcea-4cbb-9ca8-7c42d48ec7a2" providerId="ADAL" clId="{1855F8DE-37B2-4507-85BB-CBC68638B490}" dt="2021-10-11T08:54:45.198" v="7" actId="26606"/>
          <ac:cxnSpMkLst>
            <pc:docMk/>
            <pc:sldMk cId="2483895788" sldId="256"/>
            <ac:cxnSpMk id="20" creationId="{EE9C6408-AA0E-411D-A5D2-E5F13306F898}"/>
          </ac:cxnSpMkLst>
        </pc:cxnChg>
        <pc:cxnChg chg="add del">
          <ac:chgData name="Pendam, Nithin Kumar" userId="f316d4e1-dcea-4cbb-9ca8-7c42d48ec7a2" providerId="ADAL" clId="{1855F8DE-37B2-4507-85BB-CBC68638B490}" dt="2021-10-11T09:39:34.148" v="277" actId="26606"/>
          <ac:cxnSpMkLst>
            <pc:docMk/>
            <pc:sldMk cId="2483895788" sldId="256"/>
            <ac:cxnSpMk id="39" creationId="{B5B1E9F0-C64E-470D-A77F-7D895CF58E56}"/>
          </ac:cxnSpMkLst>
        </pc:cxnChg>
        <pc:cxnChg chg="add del">
          <ac:chgData name="Pendam, Nithin Kumar" userId="f316d4e1-dcea-4cbb-9ca8-7c42d48ec7a2" providerId="ADAL" clId="{1855F8DE-37B2-4507-85BB-CBC68638B490}" dt="2021-10-11T09:39:34.148" v="277" actId="26606"/>
          <ac:cxnSpMkLst>
            <pc:docMk/>
            <pc:sldMk cId="2483895788" sldId="256"/>
            <ac:cxnSpMk id="44" creationId="{36CE8FEC-7361-4BD9-89FB-A3E0386B3179}"/>
          </ac:cxnSpMkLst>
        </pc:cxnChg>
        <pc:cxnChg chg="add del">
          <ac:chgData name="Pendam, Nithin Kumar" userId="f316d4e1-dcea-4cbb-9ca8-7c42d48ec7a2" providerId="ADAL" clId="{1855F8DE-37B2-4507-85BB-CBC68638B490}" dt="2021-10-11T09:42:43.267" v="295" actId="26606"/>
          <ac:cxnSpMkLst>
            <pc:docMk/>
            <pc:sldMk cId="2483895788" sldId="256"/>
            <ac:cxnSpMk id="52" creationId="{27A85E05-9D34-4977-8352-DB3956997445}"/>
          </ac:cxnSpMkLst>
        </pc:cxnChg>
        <pc:cxnChg chg="add del">
          <ac:chgData name="Pendam, Nithin Kumar" userId="f316d4e1-dcea-4cbb-9ca8-7c42d48ec7a2" providerId="ADAL" clId="{1855F8DE-37B2-4507-85BB-CBC68638B490}" dt="2021-10-11T09:42:43.267" v="295" actId="26606"/>
          <ac:cxnSpMkLst>
            <pc:docMk/>
            <pc:sldMk cId="2483895788" sldId="256"/>
            <ac:cxnSpMk id="54" creationId="{5CDED616-E554-4DB6-9F28-08F38A64A940}"/>
          </ac:cxnSpMkLst>
        </pc:cxnChg>
        <pc:cxnChg chg="add del">
          <ac:chgData name="Pendam, Nithin Kumar" userId="f316d4e1-dcea-4cbb-9ca8-7c42d48ec7a2" providerId="ADAL" clId="{1855F8DE-37B2-4507-85BB-CBC68638B490}" dt="2021-10-11T09:39:28.275" v="274" actId="26606"/>
          <ac:cxnSpMkLst>
            <pc:docMk/>
            <pc:sldMk cId="2483895788" sldId="256"/>
            <ac:cxnSpMk id="60" creationId="{5904D201-45CA-4CF5-855B-17245B51857B}"/>
          </ac:cxnSpMkLst>
        </pc:cxnChg>
        <pc:cxnChg chg="add del">
          <ac:chgData name="Pendam, Nithin Kumar" userId="f316d4e1-dcea-4cbb-9ca8-7c42d48ec7a2" providerId="ADAL" clId="{1855F8DE-37B2-4507-85BB-CBC68638B490}" dt="2021-10-11T09:42:23.354" v="283" actId="26606"/>
          <ac:cxnSpMkLst>
            <pc:docMk/>
            <pc:sldMk cId="2483895788" sldId="256"/>
            <ac:cxnSpMk id="64" creationId="{B5B1E9F0-C64E-470D-A77F-7D895CF58E56}"/>
          </ac:cxnSpMkLst>
        </pc:cxnChg>
        <pc:cxnChg chg="add del">
          <ac:chgData name="Pendam, Nithin Kumar" userId="f316d4e1-dcea-4cbb-9ca8-7c42d48ec7a2" providerId="ADAL" clId="{1855F8DE-37B2-4507-85BB-CBC68638B490}" dt="2021-10-11T09:42:23.354" v="283" actId="26606"/>
          <ac:cxnSpMkLst>
            <pc:docMk/>
            <pc:sldMk cId="2483895788" sldId="256"/>
            <ac:cxnSpMk id="66" creationId="{36CE8FEC-7361-4BD9-89FB-A3E0386B3179}"/>
          </ac:cxnSpMkLst>
        </pc:cxnChg>
        <pc:cxnChg chg="add del">
          <ac:chgData name="Pendam, Nithin Kumar" userId="f316d4e1-dcea-4cbb-9ca8-7c42d48ec7a2" providerId="ADAL" clId="{1855F8DE-37B2-4507-85BB-CBC68638B490}" dt="2021-10-11T09:43:55.844" v="312" actId="26606"/>
          <ac:cxnSpMkLst>
            <pc:docMk/>
            <pc:sldMk cId="2483895788" sldId="256"/>
            <ac:cxnSpMk id="77" creationId="{7295AA18-FA8B-4B5D-9477-7F5F51288FEC}"/>
          </ac:cxnSpMkLst>
        </pc:cxnChg>
        <pc:cxnChg chg="add del">
          <ac:chgData name="Pendam, Nithin Kumar" userId="f316d4e1-dcea-4cbb-9ca8-7c42d48ec7a2" providerId="ADAL" clId="{1855F8DE-37B2-4507-85BB-CBC68638B490}" dt="2021-10-11T09:43:55.844" v="312" actId="26606"/>
          <ac:cxnSpMkLst>
            <pc:docMk/>
            <pc:sldMk cId="2483895788" sldId="256"/>
            <ac:cxnSpMk id="79" creationId="{5E377175-C211-4D7B-89F7-92406DBD7346}"/>
          </ac:cxnSpMkLst>
        </pc:cxnChg>
        <pc:cxnChg chg="add del">
          <ac:chgData name="Pendam, Nithin Kumar" userId="f316d4e1-dcea-4cbb-9ca8-7c42d48ec7a2" providerId="ADAL" clId="{1855F8DE-37B2-4507-85BB-CBC68638B490}" dt="2021-10-11T09:42:31.094" v="287" actId="26606"/>
          <ac:cxnSpMkLst>
            <pc:docMk/>
            <pc:sldMk cId="2483895788" sldId="256"/>
            <ac:cxnSpMk id="89" creationId="{26B49B29-65AB-416E-B1E4-9E41CAE7BEE2}"/>
          </ac:cxnSpMkLst>
        </pc:cxnChg>
        <pc:cxnChg chg="add del">
          <ac:chgData name="Pendam, Nithin Kumar" userId="f316d4e1-dcea-4cbb-9ca8-7c42d48ec7a2" providerId="ADAL" clId="{1855F8DE-37B2-4507-85BB-CBC68638B490}" dt="2021-10-11T09:42:31.094" v="287" actId="26606"/>
          <ac:cxnSpMkLst>
            <pc:docMk/>
            <pc:sldMk cId="2483895788" sldId="256"/>
            <ac:cxnSpMk id="91" creationId="{895AB6CE-D6AE-479E-A5B3-EF79DECF5BD5}"/>
          </ac:cxnSpMkLst>
        </pc:cxnChg>
        <pc:cxnChg chg="add del">
          <ac:chgData name="Pendam, Nithin Kumar" userId="f316d4e1-dcea-4cbb-9ca8-7c42d48ec7a2" providerId="ADAL" clId="{1855F8DE-37B2-4507-85BB-CBC68638B490}" dt="2021-10-11T09:42:31.091" v="286" actId="26606"/>
          <ac:cxnSpMkLst>
            <pc:docMk/>
            <pc:sldMk cId="2483895788" sldId="256"/>
            <ac:cxnSpMk id="110" creationId="{A57C1A16-B8AB-4D99-A195-A38F556A6486}"/>
          </ac:cxnSpMkLst>
        </pc:cxnChg>
        <pc:cxnChg chg="add del">
          <ac:chgData name="Pendam, Nithin Kumar" userId="f316d4e1-dcea-4cbb-9ca8-7c42d48ec7a2" providerId="ADAL" clId="{1855F8DE-37B2-4507-85BB-CBC68638B490}" dt="2021-10-11T09:42:31.091" v="286" actId="26606"/>
          <ac:cxnSpMkLst>
            <pc:docMk/>
            <pc:sldMk cId="2483895788" sldId="256"/>
            <ac:cxnSpMk id="112" creationId="{F8A9B20B-D1DD-4573-B5EC-558029519236}"/>
          </ac:cxnSpMkLst>
        </pc:cxnChg>
        <pc:cxnChg chg="add del">
          <ac:chgData name="Pendam, Nithin Kumar" userId="f316d4e1-dcea-4cbb-9ca8-7c42d48ec7a2" providerId="ADAL" clId="{1855F8DE-37B2-4507-85BB-CBC68638B490}" dt="2021-10-11T09:45:03.221" v="324"/>
          <ac:cxnSpMkLst>
            <pc:docMk/>
            <pc:sldMk cId="2483895788" sldId="256"/>
            <ac:cxnSpMk id="117" creationId="{7295AA18-FA8B-4B5D-9477-7F5F51288FEC}"/>
          </ac:cxnSpMkLst>
        </pc:cxnChg>
        <pc:cxnChg chg="add del">
          <ac:chgData name="Pendam, Nithin Kumar" userId="f316d4e1-dcea-4cbb-9ca8-7c42d48ec7a2" providerId="ADAL" clId="{1855F8DE-37B2-4507-85BB-CBC68638B490}" dt="2021-10-11T09:45:03.221" v="324"/>
          <ac:cxnSpMkLst>
            <pc:docMk/>
            <pc:sldMk cId="2483895788" sldId="256"/>
            <ac:cxnSpMk id="119" creationId="{5E377175-C211-4D7B-89F7-92406DBD7346}"/>
          </ac:cxnSpMkLst>
        </pc:cxnChg>
        <pc:cxnChg chg="add del">
          <ac:chgData name="Pendam, Nithin Kumar" userId="f316d4e1-dcea-4cbb-9ca8-7c42d48ec7a2" providerId="ADAL" clId="{1855F8DE-37B2-4507-85BB-CBC68638B490}" dt="2021-10-11T09:55:08.102" v="389" actId="26606"/>
          <ac:cxnSpMkLst>
            <pc:docMk/>
            <pc:sldMk cId="2483895788" sldId="256"/>
            <ac:cxnSpMk id="230" creationId="{8A832D40-B9E2-4CE7-9E0A-B35591EA2035}"/>
          </ac:cxnSpMkLst>
        </pc:cxnChg>
      </pc:sldChg>
      <pc:sldChg chg="addSp delSp modSp new mod setBg modAnim setClrOvrMap delDesignElem">
        <pc:chgData name="Pendam, Nithin Kumar" userId="f316d4e1-dcea-4cbb-9ca8-7c42d48ec7a2" providerId="ADAL" clId="{1855F8DE-37B2-4507-85BB-CBC68638B490}" dt="2021-10-19T03:39:54.718" v="8585" actId="20577"/>
        <pc:sldMkLst>
          <pc:docMk/>
          <pc:sldMk cId="3847968031" sldId="257"/>
        </pc:sldMkLst>
        <pc:spChg chg="mod ord">
          <ac:chgData name="Pendam, Nithin Kumar" userId="f316d4e1-dcea-4cbb-9ca8-7c42d48ec7a2" providerId="ADAL" clId="{1855F8DE-37B2-4507-85BB-CBC68638B490}" dt="2021-10-19T03:39:54.718" v="8585" actId="20577"/>
          <ac:spMkLst>
            <pc:docMk/>
            <pc:sldMk cId="3847968031" sldId="257"/>
            <ac:spMk id="2" creationId="{4822DB36-531A-4640-92FE-8FA27D3E8FB3}"/>
          </ac:spMkLst>
        </pc:spChg>
        <pc:spChg chg="del">
          <ac:chgData name="Pendam, Nithin Kumar" userId="f316d4e1-dcea-4cbb-9ca8-7c42d48ec7a2" providerId="ADAL" clId="{1855F8DE-37B2-4507-85BB-CBC68638B490}" dt="2021-10-11T09:05:04.061" v="54" actId="931"/>
          <ac:spMkLst>
            <pc:docMk/>
            <pc:sldMk cId="3847968031" sldId="257"/>
            <ac:spMk id="3" creationId="{89A268EE-4885-46B4-B8D5-DF2D3F2456A8}"/>
          </ac:spMkLst>
        </pc:spChg>
        <pc:spChg chg="del">
          <ac:chgData name="Pendam, Nithin Kumar" userId="f316d4e1-dcea-4cbb-9ca8-7c42d48ec7a2" providerId="ADAL" clId="{1855F8DE-37B2-4507-85BB-CBC68638B490}" dt="2021-10-19T03:20:12.976" v="8463"/>
          <ac:spMkLst>
            <pc:docMk/>
            <pc:sldMk cId="3847968031" sldId="257"/>
            <ac:spMk id="3" creationId="{C8501CDB-59BD-450F-9783-F9DE659B62F9}"/>
          </ac:spMkLst>
        </pc:spChg>
        <pc:spChg chg="del">
          <ac:chgData name="Pendam, Nithin Kumar" userId="f316d4e1-dcea-4cbb-9ca8-7c42d48ec7a2" providerId="ADAL" clId="{1855F8DE-37B2-4507-85BB-CBC68638B490}" dt="2021-10-19T03:21:44.833" v="8498"/>
          <ac:spMkLst>
            <pc:docMk/>
            <pc:sldMk cId="3847968031" sldId="257"/>
            <ac:spMk id="4" creationId="{4855EE60-5DE4-435D-B2BE-ECFA3D8ACB2E}"/>
          </ac:spMkLst>
        </pc:spChg>
        <pc:spChg chg="del">
          <ac:chgData name="Pendam, Nithin Kumar" userId="f316d4e1-dcea-4cbb-9ca8-7c42d48ec7a2" providerId="ADAL" clId="{1855F8DE-37B2-4507-85BB-CBC68638B490}" dt="2021-10-19T03:21:44.833" v="8498"/>
          <ac:spMkLst>
            <pc:docMk/>
            <pc:sldMk cId="3847968031" sldId="257"/>
            <ac:spMk id="5" creationId="{4A933577-C43F-4958-9A7B-BD657D61C068}"/>
          </ac:spMkLst>
        </pc:spChg>
        <pc:spChg chg="add del">
          <ac:chgData name="Pendam, Nithin Kumar" userId="f316d4e1-dcea-4cbb-9ca8-7c42d48ec7a2" providerId="ADAL" clId="{1855F8DE-37B2-4507-85BB-CBC68638B490}" dt="2021-10-11T09:06:18.133" v="58" actId="26606"/>
          <ac:spMkLst>
            <pc:docMk/>
            <pc:sldMk cId="3847968031" sldId="257"/>
            <ac:spMk id="9" creationId="{0DDC3E8E-61B6-4C6B-B63A-6F34848181D8}"/>
          </ac:spMkLst>
        </pc:spChg>
        <pc:spChg chg="add del">
          <ac:chgData name="Pendam, Nithin Kumar" userId="f316d4e1-dcea-4cbb-9ca8-7c42d48ec7a2" providerId="ADAL" clId="{1855F8DE-37B2-4507-85BB-CBC68638B490}" dt="2021-10-11T09:06:18.133" v="58" actId="26606"/>
          <ac:spMkLst>
            <pc:docMk/>
            <pc:sldMk cId="3847968031" sldId="257"/>
            <ac:spMk id="12" creationId="{B5FA7C47-B7C1-4D2E-AB49-ED23BA34BA83}"/>
          </ac:spMkLst>
        </pc:spChg>
        <pc:spChg chg="add del">
          <ac:chgData name="Pendam, Nithin Kumar" userId="f316d4e1-dcea-4cbb-9ca8-7c42d48ec7a2" providerId="ADAL" clId="{1855F8DE-37B2-4507-85BB-CBC68638B490}" dt="2021-10-11T09:17:33.020" v="85" actId="26606"/>
          <ac:spMkLst>
            <pc:docMk/>
            <pc:sldMk cId="3847968031" sldId="257"/>
            <ac:spMk id="13" creationId="{6753252F-4873-4F63-801D-CC719279A7D5}"/>
          </ac:spMkLst>
        </pc:spChg>
        <pc:spChg chg="add del">
          <ac:chgData name="Pendam, Nithin Kumar" userId="f316d4e1-dcea-4cbb-9ca8-7c42d48ec7a2" providerId="ADAL" clId="{1855F8DE-37B2-4507-85BB-CBC68638B490}" dt="2021-10-11T09:06:18.133" v="58" actId="26606"/>
          <ac:spMkLst>
            <pc:docMk/>
            <pc:sldMk cId="3847968031" sldId="257"/>
            <ac:spMk id="14" creationId="{596EE156-ABF1-4329-A6BA-03B4254E0877}"/>
          </ac:spMkLst>
        </pc:spChg>
        <pc:spChg chg="add del">
          <ac:chgData name="Pendam, Nithin Kumar" userId="f316d4e1-dcea-4cbb-9ca8-7c42d48ec7a2" providerId="ADAL" clId="{1855F8DE-37B2-4507-85BB-CBC68638B490}" dt="2021-10-11T09:16:56.834" v="83"/>
          <ac:spMkLst>
            <pc:docMk/>
            <pc:sldMk cId="3847968031" sldId="257"/>
            <ac:spMk id="15" creationId="{37C89E4B-3C9F-44B9-8B86-D9E3D112D8EC}"/>
          </ac:spMkLst>
        </pc:spChg>
        <pc:spChg chg="add del">
          <ac:chgData name="Pendam, Nithin Kumar" userId="f316d4e1-dcea-4cbb-9ca8-7c42d48ec7a2" providerId="ADAL" clId="{1855F8DE-37B2-4507-85BB-CBC68638B490}" dt="2021-10-11T09:06:18.133" v="58" actId="26606"/>
          <ac:spMkLst>
            <pc:docMk/>
            <pc:sldMk cId="3847968031" sldId="257"/>
            <ac:spMk id="16" creationId="{19B9933F-AAB3-444A-8BB5-9CA194A8BC63}"/>
          </ac:spMkLst>
        </pc:spChg>
        <pc:spChg chg="add del">
          <ac:chgData name="Pendam, Nithin Kumar" userId="f316d4e1-dcea-4cbb-9ca8-7c42d48ec7a2" providerId="ADAL" clId="{1855F8DE-37B2-4507-85BB-CBC68638B490}" dt="2021-10-11T09:06:18.133" v="58" actId="26606"/>
          <ac:spMkLst>
            <pc:docMk/>
            <pc:sldMk cId="3847968031" sldId="257"/>
            <ac:spMk id="18" creationId="{7D20183A-0B1D-4A1F-89B1-ADBEDBC6E54E}"/>
          </ac:spMkLst>
        </pc:spChg>
        <pc:spChg chg="add del">
          <ac:chgData name="Pendam, Nithin Kumar" userId="f316d4e1-dcea-4cbb-9ca8-7c42d48ec7a2" providerId="ADAL" clId="{1855F8DE-37B2-4507-85BB-CBC68638B490}" dt="2021-10-11T09:06:18.133" v="58" actId="26606"/>
          <ac:spMkLst>
            <pc:docMk/>
            <pc:sldMk cId="3847968031" sldId="257"/>
            <ac:spMk id="20" creationId="{131031D3-26CD-4214-A9A4-5857EFA15A0C}"/>
          </ac:spMkLst>
        </pc:spChg>
        <pc:spChg chg="add del">
          <ac:chgData name="Pendam, Nithin Kumar" userId="f316d4e1-dcea-4cbb-9ca8-7c42d48ec7a2" providerId="ADAL" clId="{1855F8DE-37B2-4507-85BB-CBC68638B490}" dt="2021-10-11T09:17:33.020" v="85" actId="26606"/>
          <ac:spMkLst>
            <pc:docMk/>
            <pc:sldMk cId="3847968031" sldId="257"/>
            <ac:spMk id="21" creationId="{047C8CCB-F95D-4249-92DD-651249D3535A}"/>
          </ac:spMkLst>
        </pc:spChg>
        <pc:spChg chg="add del">
          <ac:chgData name="Pendam, Nithin Kumar" userId="f316d4e1-dcea-4cbb-9ca8-7c42d48ec7a2" providerId="ADAL" clId="{1855F8DE-37B2-4507-85BB-CBC68638B490}" dt="2021-10-11T09:15:44.483" v="68"/>
          <ac:spMkLst>
            <pc:docMk/>
            <pc:sldMk cId="3847968031" sldId="257"/>
            <ac:spMk id="22" creationId="{B0792D4F-247E-46FE-85FC-881DEFA41D94}"/>
          </ac:spMkLst>
        </pc:spChg>
        <pc:spChg chg="add del">
          <ac:chgData name="Pendam, Nithin Kumar" userId="f316d4e1-dcea-4cbb-9ca8-7c42d48ec7a2" providerId="ADAL" clId="{1855F8DE-37B2-4507-85BB-CBC68638B490}" dt="2021-10-11T09:15:44.483" v="68"/>
          <ac:spMkLst>
            <pc:docMk/>
            <pc:sldMk cId="3847968031" sldId="257"/>
            <ac:spMk id="23" creationId="{FA3CD3A3-D3C1-4567-BEC0-3A50E9A3A630}"/>
          </ac:spMkLst>
        </pc:spChg>
        <pc:spChg chg="add del">
          <ac:chgData name="Pendam, Nithin Kumar" userId="f316d4e1-dcea-4cbb-9ca8-7c42d48ec7a2" providerId="ADAL" clId="{1855F8DE-37B2-4507-85BB-CBC68638B490}" dt="2021-10-11T09:15:54.184" v="69" actId="26606"/>
          <ac:spMkLst>
            <pc:docMk/>
            <pc:sldMk cId="3847968031" sldId="257"/>
            <ac:spMk id="25" creationId="{193D7FE4-C183-4B74-B056-89F3C2175E16}"/>
          </ac:spMkLst>
        </pc:spChg>
        <pc:spChg chg="add del">
          <ac:chgData name="Pendam, Nithin Kumar" userId="f316d4e1-dcea-4cbb-9ca8-7c42d48ec7a2" providerId="ADAL" clId="{1855F8DE-37B2-4507-85BB-CBC68638B490}" dt="2021-10-11T09:17:51.787" v="88" actId="26606"/>
          <ac:spMkLst>
            <pc:docMk/>
            <pc:sldMk cId="3847968031" sldId="257"/>
            <ac:spMk id="26" creationId="{C3896A03-3945-419A-B66B-4EE266EDD152}"/>
          </ac:spMkLst>
        </pc:spChg>
        <pc:spChg chg="add del">
          <ac:chgData name="Pendam, Nithin Kumar" userId="f316d4e1-dcea-4cbb-9ca8-7c42d48ec7a2" providerId="ADAL" clId="{1855F8DE-37B2-4507-85BB-CBC68638B490}" dt="2021-10-11T09:17:51.787" v="88" actId="26606"/>
          <ac:spMkLst>
            <pc:docMk/>
            <pc:sldMk cId="3847968031" sldId="257"/>
            <ac:spMk id="27" creationId="{B34F5AD2-EDBD-4BBD-A55C-EAFFD0C7097A}"/>
          </ac:spMkLst>
        </pc:spChg>
        <pc:spChg chg="add del">
          <ac:chgData name="Pendam, Nithin Kumar" userId="f316d4e1-dcea-4cbb-9ca8-7c42d48ec7a2" providerId="ADAL" clId="{1855F8DE-37B2-4507-85BB-CBC68638B490}" dt="2021-10-11T09:18:05.124" v="91"/>
          <ac:spMkLst>
            <pc:docMk/>
            <pc:sldMk cId="3847968031" sldId="257"/>
            <ac:spMk id="29" creationId="{823AC064-BC96-4F32-8AE1-B2FD38754823}"/>
          </ac:spMkLst>
        </pc:spChg>
        <pc:spChg chg="add del">
          <ac:chgData name="Pendam, Nithin Kumar" userId="f316d4e1-dcea-4cbb-9ca8-7c42d48ec7a2" providerId="ADAL" clId="{1855F8DE-37B2-4507-85BB-CBC68638B490}" dt="2021-10-11T09:16:08.663" v="73" actId="26606"/>
          <ac:spMkLst>
            <pc:docMk/>
            <pc:sldMk cId="3847968031" sldId="257"/>
            <ac:spMk id="30" creationId="{3A397E3E-B90C-4D82-BAAA-36F7AC6A4565}"/>
          </ac:spMkLst>
        </pc:spChg>
        <pc:spChg chg="add del">
          <ac:chgData name="Pendam, Nithin Kumar" userId="f316d4e1-dcea-4cbb-9ca8-7c42d48ec7a2" providerId="ADAL" clId="{1855F8DE-37B2-4507-85BB-CBC68638B490}" dt="2021-10-11T09:16:08.663" v="73" actId="26606"/>
          <ac:spMkLst>
            <pc:docMk/>
            <pc:sldMk cId="3847968031" sldId="257"/>
            <ac:spMk id="32" creationId="{E16C8D8F-10E9-4498-ABDB-0F923F8B6837}"/>
          </ac:spMkLst>
        </pc:spChg>
        <pc:spChg chg="add del">
          <ac:chgData name="Pendam, Nithin Kumar" userId="f316d4e1-dcea-4cbb-9ca8-7c42d48ec7a2" providerId="ADAL" clId="{1855F8DE-37B2-4507-85BB-CBC68638B490}" dt="2021-10-11T09:16:08.663" v="73" actId="26606"/>
          <ac:spMkLst>
            <pc:docMk/>
            <pc:sldMk cId="3847968031" sldId="257"/>
            <ac:spMk id="34" creationId="{1E5A83E3-8A11-4492-BB6E-F5F2240316FB}"/>
          </ac:spMkLst>
        </pc:spChg>
        <pc:spChg chg="add del">
          <ac:chgData name="Pendam, Nithin Kumar" userId="f316d4e1-dcea-4cbb-9ca8-7c42d48ec7a2" providerId="ADAL" clId="{1855F8DE-37B2-4507-85BB-CBC68638B490}" dt="2021-10-11T11:24:53.523" v="719"/>
          <ac:spMkLst>
            <pc:docMk/>
            <pc:sldMk cId="3847968031" sldId="257"/>
            <ac:spMk id="35" creationId="{40EA1C2A-B332-4211-8479-EA99BC303EF5}"/>
          </ac:spMkLst>
        </pc:spChg>
        <pc:spChg chg="add del">
          <ac:chgData name="Pendam, Nithin Kumar" userId="f316d4e1-dcea-4cbb-9ca8-7c42d48ec7a2" providerId="ADAL" clId="{1855F8DE-37B2-4507-85BB-CBC68638B490}" dt="2021-10-11T09:16:08.663" v="73" actId="26606"/>
          <ac:spMkLst>
            <pc:docMk/>
            <pc:sldMk cId="3847968031" sldId="257"/>
            <ac:spMk id="36" creationId="{8CF5E676-CA04-4CED-9F1E-5026ED66E66D}"/>
          </ac:spMkLst>
        </pc:spChg>
        <pc:spChg chg="add del">
          <ac:chgData name="Pendam, Nithin Kumar" userId="f316d4e1-dcea-4cbb-9ca8-7c42d48ec7a2" providerId="ADAL" clId="{1855F8DE-37B2-4507-85BB-CBC68638B490}" dt="2021-10-11T11:24:53.523" v="719"/>
          <ac:spMkLst>
            <pc:docMk/>
            <pc:sldMk cId="3847968031" sldId="257"/>
            <ac:spMk id="37" creationId="{24A97CC0-C913-4A9C-B6E8-755C7D15EAC8}"/>
          </ac:spMkLst>
        </pc:spChg>
        <pc:spChg chg="add del">
          <ac:chgData name="Pendam, Nithin Kumar" userId="f316d4e1-dcea-4cbb-9ca8-7c42d48ec7a2" providerId="ADAL" clId="{1855F8DE-37B2-4507-85BB-CBC68638B490}" dt="2021-10-11T09:16:08.663" v="73" actId="26606"/>
          <ac:spMkLst>
            <pc:docMk/>
            <pc:sldMk cId="3847968031" sldId="257"/>
            <ac:spMk id="38" creationId="{6BA9E676-A8FC-4C2F-8D78-C13ED8ABDBA8}"/>
          </ac:spMkLst>
        </pc:spChg>
        <pc:spChg chg="add del">
          <ac:chgData name="Pendam, Nithin Kumar" userId="f316d4e1-dcea-4cbb-9ca8-7c42d48ec7a2" providerId="ADAL" clId="{1855F8DE-37B2-4507-85BB-CBC68638B490}" dt="2021-10-11T11:24:53.523" v="719"/>
          <ac:spMkLst>
            <pc:docMk/>
            <pc:sldMk cId="3847968031" sldId="257"/>
            <ac:spMk id="39" creationId="{9DFA36DF-98BD-46D3-A75B-97154DB48262}"/>
          </ac:spMkLst>
        </pc:spChg>
        <pc:spChg chg="add del">
          <ac:chgData name="Pendam, Nithin Kumar" userId="f316d4e1-dcea-4cbb-9ca8-7c42d48ec7a2" providerId="ADAL" clId="{1855F8DE-37B2-4507-85BB-CBC68638B490}" dt="2021-10-11T09:16:08.663" v="73" actId="26606"/>
          <ac:spMkLst>
            <pc:docMk/>
            <pc:sldMk cId="3847968031" sldId="257"/>
            <ac:spMk id="40" creationId="{A2B5CBEA-F125-49B6-8335-227C325B112B}"/>
          </ac:spMkLst>
        </pc:spChg>
        <pc:spChg chg="add del">
          <ac:chgData name="Pendam, Nithin Kumar" userId="f316d4e1-dcea-4cbb-9ca8-7c42d48ec7a2" providerId="ADAL" clId="{1855F8DE-37B2-4507-85BB-CBC68638B490}" dt="2021-10-11T11:24:53.523" v="719"/>
          <ac:spMkLst>
            <pc:docMk/>
            <pc:sldMk cId="3847968031" sldId="257"/>
            <ac:spMk id="41" creationId="{D1D22F90-51DE-40F7-96EE-8E9894DF0E7E}"/>
          </ac:spMkLst>
        </pc:spChg>
        <pc:spChg chg="add del">
          <ac:chgData name="Pendam, Nithin Kumar" userId="f316d4e1-dcea-4cbb-9ca8-7c42d48ec7a2" providerId="ADAL" clId="{1855F8DE-37B2-4507-85BB-CBC68638B490}" dt="2021-10-11T09:16:08.663" v="73" actId="26606"/>
          <ac:spMkLst>
            <pc:docMk/>
            <pc:sldMk cId="3847968031" sldId="257"/>
            <ac:spMk id="42" creationId="{EECD79B5-5FC5-495F-BFD6-346C16E787A7}"/>
          </ac:spMkLst>
        </pc:spChg>
        <pc:spChg chg="add del">
          <ac:chgData name="Pendam, Nithin Kumar" userId="f316d4e1-dcea-4cbb-9ca8-7c42d48ec7a2" providerId="ADAL" clId="{1855F8DE-37B2-4507-85BB-CBC68638B490}" dt="2021-10-11T11:24:53.523" v="719"/>
          <ac:spMkLst>
            <pc:docMk/>
            <pc:sldMk cId="3847968031" sldId="257"/>
            <ac:spMk id="43" creationId="{F45D120E-4F36-4767-98FA-949993B8E1AC}"/>
          </ac:spMkLst>
        </pc:spChg>
        <pc:spChg chg="add del">
          <ac:chgData name="Pendam, Nithin Kumar" userId="f316d4e1-dcea-4cbb-9ca8-7c42d48ec7a2" providerId="ADAL" clId="{1855F8DE-37B2-4507-85BB-CBC68638B490}" dt="2021-10-11T09:16:08.663" v="73" actId="26606"/>
          <ac:spMkLst>
            <pc:docMk/>
            <pc:sldMk cId="3847968031" sldId="257"/>
            <ac:spMk id="44" creationId="{2C1D3151-5F97-4860-B56C-C98BD62CC255}"/>
          </ac:spMkLst>
        </pc:spChg>
        <pc:spChg chg="add del">
          <ac:chgData name="Pendam, Nithin Kumar" userId="f316d4e1-dcea-4cbb-9ca8-7c42d48ec7a2" providerId="ADAL" clId="{1855F8DE-37B2-4507-85BB-CBC68638B490}" dt="2021-10-11T11:24:53.523" v="719"/>
          <ac:spMkLst>
            <pc:docMk/>
            <pc:sldMk cId="3847968031" sldId="257"/>
            <ac:spMk id="45" creationId="{B541A2F0-1EDC-4D03-94AC-35BC742CEAC9}"/>
          </ac:spMkLst>
        </pc:spChg>
        <pc:spChg chg="add del">
          <ac:chgData name="Pendam, Nithin Kumar" userId="f316d4e1-dcea-4cbb-9ca8-7c42d48ec7a2" providerId="ADAL" clId="{1855F8DE-37B2-4507-85BB-CBC68638B490}" dt="2021-10-11T09:16:08.663" v="73" actId="26606"/>
          <ac:spMkLst>
            <pc:docMk/>
            <pc:sldMk cId="3847968031" sldId="257"/>
            <ac:spMk id="46" creationId="{32D9D048-3063-435A-8C23-26C1907E9619}"/>
          </ac:spMkLst>
        </pc:spChg>
        <pc:spChg chg="add del">
          <ac:chgData name="Pendam, Nithin Kumar" userId="f316d4e1-dcea-4cbb-9ca8-7c42d48ec7a2" providerId="ADAL" clId="{1855F8DE-37B2-4507-85BB-CBC68638B490}" dt="2021-10-11T11:24:53.523" v="719"/>
          <ac:spMkLst>
            <pc:docMk/>
            <pc:sldMk cId="3847968031" sldId="257"/>
            <ac:spMk id="47" creationId="{08CE2AE4-51CC-4060-8818-423BB07BF3D4}"/>
          </ac:spMkLst>
        </pc:spChg>
        <pc:spChg chg="add del">
          <ac:chgData name="Pendam, Nithin Kumar" userId="f316d4e1-dcea-4cbb-9ca8-7c42d48ec7a2" providerId="ADAL" clId="{1855F8DE-37B2-4507-85BB-CBC68638B490}" dt="2021-10-11T09:16:08.663" v="73" actId="26606"/>
          <ac:spMkLst>
            <pc:docMk/>
            <pc:sldMk cId="3847968031" sldId="257"/>
            <ac:spMk id="48" creationId="{8DE96824-E506-4448-8704-5EC7BF7BC51B}"/>
          </ac:spMkLst>
        </pc:spChg>
        <pc:spChg chg="add del">
          <ac:chgData name="Pendam, Nithin Kumar" userId="f316d4e1-dcea-4cbb-9ca8-7c42d48ec7a2" providerId="ADAL" clId="{1855F8DE-37B2-4507-85BB-CBC68638B490}" dt="2021-10-11T09:16:08.663" v="73" actId="26606"/>
          <ac:spMkLst>
            <pc:docMk/>
            <pc:sldMk cId="3847968031" sldId="257"/>
            <ac:spMk id="50" creationId="{4D1A5E71-B6B6-486A-8CDC-C7ABD9B903F6}"/>
          </ac:spMkLst>
        </pc:spChg>
        <pc:spChg chg="add del">
          <ac:chgData name="Pendam, Nithin Kumar" userId="f316d4e1-dcea-4cbb-9ca8-7c42d48ec7a2" providerId="ADAL" clId="{1855F8DE-37B2-4507-85BB-CBC68638B490}" dt="2021-10-11T09:16:08.663" v="73" actId="26606"/>
          <ac:spMkLst>
            <pc:docMk/>
            <pc:sldMk cId="3847968031" sldId="257"/>
            <ac:spMk id="52" creationId="{B6C541AE-9B02-44C0-B8C6-B2DEA7ED3813}"/>
          </ac:spMkLst>
        </pc:spChg>
        <pc:spChg chg="add del">
          <ac:chgData name="Pendam, Nithin Kumar" userId="f316d4e1-dcea-4cbb-9ca8-7c42d48ec7a2" providerId="ADAL" clId="{1855F8DE-37B2-4507-85BB-CBC68638B490}" dt="2021-10-11T09:16:39.775" v="79"/>
          <ac:spMkLst>
            <pc:docMk/>
            <pc:sldMk cId="3847968031" sldId="257"/>
            <ac:spMk id="57" creationId="{23D09407-53BC-485E-B4CE-BC5E4FC4B25B}"/>
          </ac:spMkLst>
        </pc:spChg>
        <pc:spChg chg="add del">
          <ac:chgData name="Pendam, Nithin Kumar" userId="f316d4e1-dcea-4cbb-9ca8-7c42d48ec7a2" providerId="ADAL" clId="{1855F8DE-37B2-4507-85BB-CBC68638B490}" dt="2021-10-11T09:16:39.775" v="79"/>
          <ac:spMkLst>
            <pc:docMk/>
            <pc:sldMk cId="3847968031" sldId="257"/>
            <ac:spMk id="59" creationId="{921DB988-49FC-4608-B0A2-E2F3A4019041}"/>
          </ac:spMkLst>
        </pc:spChg>
        <pc:spChg chg="add del">
          <ac:chgData name="Pendam, Nithin Kumar" userId="f316d4e1-dcea-4cbb-9ca8-7c42d48ec7a2" providerId="ADAL" clId="{1855F8DE-37B2-4507-85BB-CBC68638B490}" dt="2021-10-11T11:24:53.523" v="719"/>
          <ac:spMkLst>
            <pc:docMk/>
            <pc:sldMk cId="3847968031" sldId="257"/>
            <ac:spMk id="64" creationId="{948AE52C-AD58-4D7E-BBEC-741EA69A9079}"/>
          </ac:spMkLst>
        </pc:spChg>
        <pc:spChg chg="add del">
          <ac:chgData name="Pendam, Nithin Kumar" userId="f316d4e1-dcea-4cbb-9ca8-7c42d48ec7a2" providerId="ADAL" clId="{1855F8DE-37B2-4507-85BB-CBC68638B490}" dt="2021-10-11T11:24:53.523" v="719"/>
          <ac:spMkLst>
            <pc:docMk/>
            <pc:sldMk cId="3847968031" sldId="257"/>
            <ac:spMk id="65" creationId="{EB3158C7-B011-4D27-BC9D-27EA5BE02D03}"/>
          </ac:spMkLst>
        </pc:spChg>
        <pc:grpChg chg="add del">
          <ac:chgData name="Pendam, Nithin Kumar" userId="f316d4e1-dcea-4cbb-9ca8-7c42d48ec7a2" providerId="ADAL" clId="{1855F8DE-37B2-4507-85BB-CBC68638B490}" dt="2021-10-11T11:24:53.523" v="719"/>
          <ac:grpSpMkLst>
            <pc:docMk/>
            <pc:sldMk cId="3847968031" sldId="257"/>
            <ac:grpSpMk id="28" creationId="{A5AFB369-4673-4727-A7CD-D86AFE0AE069}"/>
          </ac:grpSpMkLst>
        </pc:grpChg>
        <pc:grpChg chg="add del">
          <ac:chgData name="Pendam, Nithin Kumar" userId="f316d4e1-dcea-4cbb-9ca8-7c42d48ec7a2" providerId="ADAL" clId="{1855F8DE-37B2-4507-85BB-CBC68638B490}" dt="2021-10-11T09:16:39.775" v="79"/>
          <ac:grpSpMkLst>
            <pc:docMk/>
            <pc:sldMk cId="3847968031" sldId="257"/>
            <ac:grpSpMk id="61" creationId="{E9B930FD-8671-4C4C-ADCF-73AC1D0CD417}"/>
          </ac:grpSpMkLst>
        </pc:grpChg>
        <pc:grpChg chg="add del">
          <ac:chgData name="Pendam, Nithin Kumar" userId="f316d4e1-dcea-4cbb-9ca8-7c42d48ec7a2" providerId="ADAL" clId="{1855F8DE-37B2-4507-85BB-CBC68638B490}" dt="2021-10-11T09:16:39.775" v="79"/>
          <ac:grpSpMkLst>
            <pc:docMk/>
            <pc:sldMk cId="3847968031" sldId="257"/>
            <ac:grpSpMk id="67" creationId="{383C2651-AE0C-4AE4-8725-E2F9414FE219}"/>
          </ac:grpSpMkLst>
        </pc:grpChg>
        <pc:picChg chg="add del mod">
          <ac:chgData name="Pendam, Nithin Kumar" userId="f316d4e1-dcea-4cbb-9ca8-7c42d48ec7a2" providerId="ADAL" clId="{1855F8DE-37B2-4507-85BB-CBC68638B490}" dt="2021-10-11T09:12:49.388" v="65" actId="21"/>
          <ac:picMkLst>
            <pc:docMk/>
            <pc:sldMk cId="3847968031" sldId="257"/>
            <ac:picMk id="5" creationId="{2AD532B5-4B2F-4852-9AF6-67BD1B0FFEFE}"/>
          </ac:picMkLst>
        </pc:picChg>
        <pc:picChg chg="add del mod">
          <ac:chgData name="Pendam, Nithin Kumar" userId="f316d4e1-dcea-4cbb-9ca8-7c42d48ec7a2" providerId="ADAL" clId="{1855F8DE-37B2-4507-85BB-CBC68638B490}" dt="2021-10-11T09:16:25.045" v="74" actId="478"/>
          <ac:picMkLst>
            <pc:docMk/>
            <pc:sldMk cId="3847968031" sldId="257"/>
            <ac:picMk id="7" creationId="{13F04DB6-5FE8-4D49-85E2-FE9FD852C840}"/>
          </ac:picMkLst>
        </pc:picChg>
        <pc:picChg chg="add mod ord">
          <ac:chgData name="Pendam, Nithin Kumar" userId="f316d4e1-dcea-4cbb-9ca8-7c42d48ec7a2" providerId="ADAL" clId="{1855F8DE-37B2-4507-85BB-CBC68638B490}" dt="2021-10-11T10:42:14.469" v="520" actId="1076"/>
          <ac:picMkLst>
            <pc:docMk/>
            <pc:sldMk cId="3847968031" sldId="257"/>
            <ac:picMk id="10" creationId="{919A8660-819E-4561-A0A3-A95F0CF72453}"/>
          </ac:picMkLst>
        </pc:picChg>
        <pc:cxnChg chg="add del">
          <ac:chgData name="Pendam, Nithin Kumar" userId="f316d4e1-dcea-4cbb-9ca8-7c42d48ec7a2" providerId="ADAL" clId="{1855F8DE-37B2-4507-85BB-CBC68638B490}" dt="2021-10-11T09:16:56.834" v="83"/>
          <ac:cxnSpMkLst>
            <pc:docMk/>
            <pc:sldMk cId="3847968031" sldId="257"/>
            <ac:cxnSpMk id="17" creationId="{AA2EAA10-076F-46BD-8F0F-B9A2FB77A85C}"/>
          </ac:cxnSpMkLst>
        </pc:cxnChg>
        <pc:cxnChg chg="add del">
          <ac:chgData name="Pendam, Nithin Kumar" userId="f316d4e1-dcea-4cbb-9ca8-7c42d48ec7a2" providerId="ADAL" clId="{1855F8DE-37B2-4507-85BB-CBC68638B490}" dt="2021-10-11T09:16:56.834" v="83"/>
          <ac:cxnSpMkLst>
            <pc:docMk/>
            <pc:sldMk cId="3847968031" sldId="257"/>
            <ac:cxnSpMk id="19" creationId="{D891E407-403B-4764-86C9-33A56D3BCAA3}"/>
          </ac:cxnSpMkLst>
        </pc:cxnChg>
        <pc:cxnChg chg="add del">
          <ac:chgData name="Pendam, Nithin Kumar" userId="f316d4e1-dcea-4cbb-9ca8-7c42d48ec7a2" providerId="ADAL" clId="{1855F8DE-37B2-4507-85BB-CBC68638B490}" dt="2021-10-11T09:15:44.483" v="68"/>
          <ac:cxnSpMkLst>
            <pc:docMk/>
            <pc:sldMk cId="3847968031" sldId="257"/>
            <ac:cxnSpMk id="24" creationId="{B56D13EF-D431-4D0F-BFFC-1B5A686FF9BD}"/>
          </ac:cxnSpMkLst>
        </pc:cxnChg>
        <pc:cxnChg chg="add del">
          <ac:chgData name="Pendam, Nithin Kumar" userId="f316d4e1-dcea-4cbb-9ca8-7c42d48ec7a2" providerId="ADAL" clId="{1855F8DE-37B2-4507-85BB-CBC68638B490}" dt="2021-10-11T09:18:05.124" v="91"/>
          <ac:cxnSpMkLst>
            <pc:docMk/>
            <pc:sldMk cId="3847968031" sldId="257"/>
            <ac:cxnSpMk id="31" creationId="{7E7C77BC-7138-40B1-A15B-20F57A494629}"/>
          </ac:cxnSpMkLst>
        </pc:cxnChg>
        <pc:cxnChg chg="add del">
          <ac:chgData name="Pendam, Nithin Kumar" userId="f316d4e1-dcea-4cbb-9ca8-7c42d48ec7a2" providerId="ADAL" clId="{1855F8DE-37B2-4507-85BB-CBC68638B490}" dt="2021-10-11T11:24:53.523" v="719"/>
          <ac:cxnSpMkLst>
            <pc:docMk/>
            <pc:sldMk cId="3847968031" sldId="257"/>
            <ac:cxnSpMk id="33" creationId="{5E377175-C211-4D7B-89F7-92406DBD7346}"/>
          </ac:cxnSpMkLst>
        </pc:cxnChg>
        <pc:cxnChg chg="add del">
          <ac:chgData name="Pendam, Nithin Kumar" userId="f316d4e1-dcea-4cbb-9ca8-7c42d48ec7a2" providerId="ADAL" clId="{1855F8DE-37B2-4507-85BB-CBC68638B490}" dt="2021-10-11T11:24:53.523" v="719"/>
          <ac:cxnSpMkLst>
            <pc:docMk/>
            <pc:sldMk cId="3847968031" sldId="257"/>
            <ac:cxnSpMk id="66" creationId="{7295AA18-FA8B-4B5D-9477-7F5F51288FEC}"/>
          </ac:cxnSpMkLst>
        </pc:cxnChg>
      </pc:sldChg>
      <pc:sldChg chg="addSp delSp modSp new mod setBg modAnim delDesignElem">
        <pc:chgData name="Pendam, Nithin Kumar" userId="f316d4e1-dcea-4cbb-9ca8-7c42d48ec7a2" providerId="ADAL" clId="{1855F8DE-37B2-4507-85BB-CBC68638B490}" dt="2021-10-19T03:23:19.822" v="8507"/>
        <pc:sldMkLst>
          <pc:docMk/>
          <pc:sldMk cId="1646794688" sldId="258"/>
        </pc:sldMkLst>
        <pc:spChg chg="mod ord">
          <ac:chgData name="Pendam, Nithin Kumar" userId="f316d4e1-dcea-4cbb-9ca8-7c42d48ec7a2" providerId="ADAL" clId="{1855F8DE-37B2-4507-85BB-CBC68638B490}" dt="2021-10-11T11:02:49.652" v="636" actId="115"/>
          <ac:spMkLst>
            <pc:docMk/>
            <pc:sldMk cId="1646794688" sldId="258"/>
            <ac:spMk id="2" creationId="{1FBF69C3-F4A7-451A-82F3-0596302692B0}"/>
          </ac:spMkLst>
        </pc:spChg>
        <pc:spChg chg="del">
          <ac:chgData name="Pendam, Nithin Kumar" userId="f316d4e1-dcea-4cbb-9ca8-7c42d48ec7a2" providerId="ADAL" clId="{1855F8DE-37B2-4507-85BB-CBC68638B490}" dt="2021-10-19T03:20:12.976" v="8463"/>
          <ac:spMkLst>
            <pc:docMk/>
            <pc:sldMk cId="1646794688" sldId="258"/>
            <ac:spMk id="3" creationId="{68EFF488-59D6-4764-9EE9-261871A0DB6D}"/>
          </ac:spMkLst>
        </pc:spChg>
        <pc:spChg chg="del mod">
          <ac:chgData name="Pendam, Nithin Kumar" userId="f316d4e1-dcea-4cbb-9ca8-7c42d48ec7a2" providerId="ADAL" clId="{1855F8DE-37B2-4507-85BB-CBC68638B490}" dt="2021-10-11T09:37:19.264" v="249" actId="931"/>
          <ac:spMkLst>
            <pc:docMk/>
            <pc:sldMk cId="1646794688" sldId="258"/>
            <ac:spMk id="3" creationId="{939BB99F-DB1B-42E3-95BF-37A2AD7CADB8}"/>
          </ac:spMkLst>
        </pc:spChg>
        <pc:spChg chg="del">
          <ac:chgData name="Pendam, Nithin Kumar" userId="f316d4e1-dcea-4cbb-9ca8-7c42d48ec7a2" providerId="ADAL" clId="{1855F8DE-37B2-4507-85BB-CBC68638B490}" dt="2021-10-19T03:21:44.833" v="8498"/>
          <ac:spMkLst>
            <pc:docMk/>
            <pc:sldMk cId="1646794688" sldId="258"/>
            <ac:spMk id="4" creationId="{247E7BF3-9C8C-4E86-A96A-DFB996D450EC}"/>
          </ac:spMkLst>
        </pc:spChg>
        <pc:spChg chg="del">
          <ac:chgData name="Pendam, Nithin Kumar" userId="f316d4e1-dcea-4cbb-9ca8-7c42d48ec7a2" providerId="ADAL" clId="{1855F8DE-37B2-4507-85BB-CBC68638B490}" dt="2021-10-19T03:21:44.833" v="8498"/>
          <ac:spMkLst>
            <pc:docMk/>
            <pc:sldMk cId="1646794688" sldId="258"/>
            <ac:spMk id="5" creationId="{57DD3626-7A96-48A1-88E5-222D3DC1D809}"/>
          </ac:spMkLst>
        </pc:spChg>
        <pc:spChg chg="add del">
          <ac:chgData name="Pendam, Nithin Kumar" userId="f316d4e1-dcea-4cbb-9ca8-7c42d48ec7a2" providerId="ADAL" clId="{1855F8DE-37B2-4507-85BB-CBC68638B490}" dt="2021-10-11T09:54:13.136" v="375" actId="931"/>
          <ac:spMkLst>
            <pc:docMk/>
            <pc:sldMk cId="1646794688" sldId="258"/>
            <ac:spMk id="9" creationId="{810EDD18-AAE6-4E0A-AA21-8EE6269D77A2}"/>
          </ac:spMkLst>
        </pc:spChg>
        <pc:spChg chg="add del">
          <ac:chgData name="Pendam, Nithin Kumar" userId="f316d4e1-dcea-4cbb-9ca8-7c42d48ec7a2" providerId="ADAL" clId="{1855F8DE-37B2-4507-85BB-CBC68638B490}" dt="2021-10-11T09:54:18.563" v="378" actId="26606"/>
          <ac:spMkLst>
            <pc:docMk/>
            <pc:sldMk cId="1646794688" sldId="258"/>
            <ac:spMk id="16" creationId="{3F088236-D655-4F88-B238-E16762358025}"/>
          </ac:spMkLst>
        </pc:spChg>
        <pc:spChg chg="add del">
          <ac:chgData name="Pendam, Nithin Kumar" userId="f316d4e1-dcea-4cbb-9ca8-7c42d48ec7a2" providerId="ADAL" clId="{1855F8DE-37B2-4507-85BB-CBC68638B490}" dt="2021-10-11T09:54:18.563" v="378" actId="26606"/>
          <ac:spMkLst>
            <pc:docMk/>
            <pc:sldMk cId="1646794688" sldId="258"/>
            <ac:spMk id="18" creationId="{3DAC0C92-199E-475C-9390-119A9B027276}"/>
          </ac:spMkLst>
        </pc:spChg>
        <pc:spChg chg="add del">
          <ac:chgData name="Pendam, Nithin Kumar" userId="f316d4e1-dcea-4cbb-9ca8-7c42d48ec7a2" providerId="ADAL" clId="{1855F8DE-37B2-4507-85BB-CBC68638B490}" dt="2021-10-11T09:54:18.563" v="378" actId="26606"/>
          <ac:spMkLst>
            <pc:docMk/>
            <pc:sldMk cId="1646794688" sldId="258"/>
            <ac:spMk id="20" creationId="{C4CFB339-0ED8-4FE2-9EF1-6D1375B8499B}"/>
          </ac:spMkLst>
        </pc:spChg>
        <pc:spChg chg="add del">
          <ac:chgData name="Pendam, Nithin Kumar" userId="f316d4e1-dcea-4cbb-9ca8-7c42d48ec7a2" providerId="ADAL" clId="{1855F8DE-37B2-4507-85BB-CBC68638B490}" dt="2021-10-11T09:38:10.591" v="257" actId="26606"/>
          <ac:spMkLst>
            <pc:docMk/>
            <pc:sldMk cId="1646794688" sldId="258"/>
            <ac:spMk id="26" creationId="{66D61E08-70C3-48D8-BEA0-787111DC30DA}"/>
          </ac:spMkLst>
        </pc:spChg>
        <pc:spChg chg="add del">
          <ac:chgData name="Pendam, Nithin Kumar" userId="f316d4e1-dcea-4cbb-9ca8-7c42d48ec7a2" providerId="ADAL" clId="{1855F8DE-37B2-4507-85BB-CBC68638B490}" dt="2021-10-11T09:38:10.591" v="257" actId="26606"/>
          <ac:spMkLst>
            <pc:docMk/>
            <pc:sldMk cId="1646794688" sldId="258"/>
            <ac:spMk id="28" creationId="{FC55298F-0AE5-478E-AD2B-03C2614C5833}"/>
          </ac:spMkLst>
        </pc:spChg>
        <pc:spChg chg="add del">
          <ac:chgData name="Pendam, Nithin Kumar" userId="f316d4e1-dcea-4cbb-9ca8-7c42d48ec7a2" providerId="ADAL" clId="{1855F8DE-37B2-4507-85BB-CBC68638B490}" dt="2021-10-11T09:38:10.591" v="257" actId="26606"/>
          <ac:spMkLst>
            <pc:docMk/>
            <pc:sldMk cId="1646794688" sldId="258"/>
            <ac:spMk id="30" creationId="{C180E4EA-0B63-4779-A895-7E90E71088F3}"/>
          </ac:spMkLst>
        </pc:spChg>
        <pc:spChg chg="add del">
          <ac:chgData name="Pendam, Nithin Kumar" userId="f316d4e1-dcea-4cbb-9ca8-7c42d48ec7a2" providerId="ADAL" clId="{1855F8DE-37B2-4507-85BB-CBC68638B490}" dt="2021-10-11T09:38:10.591" v="257" actId="26606"/>
          <ac:spMkLst>
            <pc:docMk/>
            <pc:sldMk cId="1646794688" sldId="258"/>
            <ac:spMk id="32" creationId="{CEE01D9D-3DE8-4EED-B0D3-8F3C79CC7673}"/>
          </ac:spMkLst>
        </pc:spChg>
        <pc:spChg chg="add del">
          <ac:chgData name="Pendam, Nithin Kumar" userId="f316d4e1-dcea-4cbb-9ca8-7c42d48ec7a2" providerId="ADAL" clId="{1855F8DE-37B2-4507-85BB-CBC68638B490}" dt="2021-10-11T09:38:10.591" v="257" actId="26606"/>
          <ac:spMkLst>
            <pc:docMk/>
            <pc:sldMk cId="1646794688" sldId="258"/>
            <ac:spMk id="34" creationId="{89AF5CE9-607F-43F4-8983-DCD6DA4051FD}"/>
          </ac:spMkLst>
        </pc:spChg>
        <pc:spChg chg="add del">
          <ac:chgData name="Pendam, Nithin Kumar" userId="f316d4e1-dcea-4cbb-9ca8-7c42d48ec7a2" providerId="ADAL" clId="{1855F8DE-37B2-4507-85BB-CBC68638B490}" dt="2021-10-11T09:38:10.591" v="257" actId="26606"/>
          <ac:spMkLst>
            <pc:docMk/>
            <pc:sldMk cId="1646794688" sldId="258"/>
            <ac:spMk id="36" creationId="{6EEA2DBD-9E1E-4521-8C01-F32AD18A89E3}"/>
          </ac:spMkLst>
        </pc:spChg>
        <pc:spChg chg="add del">
          <ac:chgData name="Pendam, Nithin Kumar" userId="f316d4e1-dcea-4cbb-9ca8-7c42d48ec7a2" providerId="ADAL" clId="{1855F8DE-37B2-4507-85BB-CBC68638B490}" dt="2021-10-11T09:38:10.591" v="257" actId="26606"/>
          <ac:spMkLst>
            <pc:docMk/>
            <pc:sldMk cId="1646794688" sldId="258"/>
            <ac:spMk id="38" creationId="{15BBD2C1-BA9B-46A9-A27A-33498B169272}"/>
          </ac:spMkLst>
        </pc:spChg>
        <pc:spChg chg="add del">
          <ac:chgData name="Pendam, Nithin Kumar" userId="f316d4e1-dcea-4cbb-9ca8-7c42d48ec7a2" providerId="ADAL" clId="{1855F8DE-37B2-4507-85BB-CBC68638B490}" dt="2021-10-11T09:54:18.563" v="378" actId="26606"/>
          <ac:spMkLst>
            <pc:docMk/>
            <pc:sldMk cId="1646794688" sldId="258"/>
            <ac:spMk id="40" creationId="{31896C80-2069-4431-9C19-83B913734490}"/>
          </ac:spMkLst>
        </pc:spChg>
        <pc:spChg chg="add del">
          <ac:chgData name="Pendam, Nithin Kumar" userId="f316d4e1-dcea-4cbb-9ca8-7c42d48ec7a2" providerId="ADAL" clId="{1855F8DE-37B2-4507-85BB-CBC68638B490}" dt="2021-10-11T09:54:18.563" v="378" actId="26606"/>
          <ac:spMkLst>
            <pc:docMk/>
            <pc:sldMk cId="1646794688" sldId="258"/>
            <ac:spMk id="41" creationId="{BF120A21-0841-4823-B0C4-28AEBCEF9B78}"/>
          </ac:spMkLst>
        </pc:spChg>
        <pc:spChg chg="add del">
          <ac:chgData name="Pendam, Nithin Kumar" userId="f316d4e1-dcea-4cbb-9ca8-7c42d48ec7a2" providerId="ADAL" clId="{1855F8DE-37B2-4507-85BB-CBC68638B490}" dt="2021-10-11T09:54:18.563" v="378" actId="26606"/>
          <ac:spMkLst>
            <pc:docMk/>
            <pc:sldMk cId="1646794688" sldId="258"/>
            <ac:spMk id="42" creationId="{DBB05BAE-BBD3-4289-899F-A6851503C6B0}"/>
          </ac:spMkLst>
        </pc:spChg>
        <pc:spChg chg="add del">
          <ac:chgData name="Pendam, Nithin Kumar" userId="f316d4e1-dcea-4cbb-9ca8-7c42d48ec7a2" providerId="ADAL" clId="{1855F8DE-37B2-4507-85BB-CBC68638B490}" dt="2021-10-11T09:54:18.563" v="378" actId="26606"/>
          <ac:spMkLst>
            <pc:docMk/>
            <pc:sldMk cId="1646794688" sldId="258"/>
            <ac:spMk id="43" creationId="{9874D11C-36F5-4BBE-A490-019A54E953B0}"/>
          </ac:spMkLst>
        </pc:spChg>
        <pc:spChg chg="add mod">
          <ac:chgData name="Pendam, Nithin Kumar" userId="f316d4e1-dcea-4cbb-9ca8-7c42d48ec7a2" providerId="ADAL" clId="{1855F8DE-37B2-4507-85BB-CBC68638B490}" dt="2021-10-11T10:01:10.731" v="488" actId="20577"/>
          <ac:spMkLst>
            <pc:docMk/>
            <pc:sldMk cId="1646794688" sldId="258"/>
            <ac:spMk id="47" creationId="{66A889E6-13FD-4355-81DD-E7C4ABF70F22}"/>
          </ac:spMkLst>
        </pc:spChg>
        <pc:spChg chg="add del">
          <ac:chgData name="Pendam, Nithin Kumar" userId="f316d4e1-dcea-4cbb-9ca8-7c42d48ec7a2" providerId="ADAL" clId="{1855F8DE-37B2-4507-85BB-CBC68638B490}" dt="2021-10-11T10:05:36.871" v="493"/>
          <ac:spMkLst>
            <pc:docMk/>
            <pc:sldMk cId="1646794688" sldId="258"/>
            <ac:spMk id="54" creationId="{3F088236-D655-4F88-B238-E16762358025}"/>
          </ac:spMkLst>
        </pc:spChg>
        <pc:spChg chg="add del">
          <ac:chgData name="Pendam, Nithin Kumar" userId="f316d4e1-dcea-4cbb-9ca8-7c42d48ec7a2" providerId="ADAL" clId="{1855F8DE-37B2-4507-85BB-CBC68638B490}" dt="2021-10-11T10:05:36.871" v="493"/>
          <ac:spMkLst>
            <pc:docMk/>
            <pc:sldMk cId="1646794688" sldId="258"/>
            <ac:spMk id="56" creationId="{3DAC0C92-199E-475C-9390-119A9B027276}"/>
          </ac:spMkLst>
        </pc:spChg>
        <pc:spChg chg="add del">
          <ac:chgData name="Pendam, Nithin Kumar" userId="f316d4e1-dcea-4cbb-9ca8-7c42d48ec7a2" providerId="ADAL" clId="{1855F8DE-37B2-4507-85BB-CBC68638B490}" dt="2021-10-11T10:05:36.871" v="493"/>
          <ac:spMkLst>
            <pc:docMk/>
            <pc:sldMk cId="1646794688" sldId="258"/>
            <ac:spMk id="58" creationId="{C4CFB339-0ED8-4FE2-9EF1-6D1375B8499B}"/>
          </ac:spMkLst>
        </pc:spChg>
        <pc:spChg chg="add del">
          <ac:chgData name="Pendam, Nithin Kumar" userId="f316d4e1-dcea-4cbb-9ca8-7c42d48ec7a2" providerId="ADAL" clId="{1855F8DE-37B2-4507-85BB-CBC68638B490}" dt="2021-10-11T10:05:36.871" v="493"/>
          <ac:spMkLst>
            <pc:docMk/>
            <pc:sldMk cId="1646794688" sldId="258"/>
            <ac:spMk id="60" creationId="{31896C80-2069-4431-9C19-83B913734490}"/>
          </ac:spMkLst>
        </pc:spChg>
        <pc:spChg chg="add del">
          <ac:chgData name="Pendam, Nithin Kumar" userId="f316d4e1-dcea-4cbb-9ca8-7c42d48ec7a2" providerId="ADAL" clId="{1855F8DE-37B2-4507-85BB-CBC68638B490}" dt="2021-10-11T10:05:36.871" v="493"/>
          <ac:spMkLst>
            <pc:docMk/>
            <pc:sldMk cId="1646794688" sldId="258"/>
            <ac:spMk id="62" creationId="{BF120A21-0841-4823-B0C4-28AEBCEF9B78}"/>
          </ac:spMkLst>
        </pc:spChg>
        <pc:spChg chg="add del">
          <ac:chgData name="Pendam, Nithin Kumar" userId="f316d4e1-dcea-4cbb-9ca8-7c42d48ec7a2" providerId="ADAL" clId="{1855F8DE-37B2-4507-85BB-CBC68638B490}" dt="2021-10-11T10:05:36.871" v="493"/>
          <ac:spMkLst>
            <pc:docMk/>
            <pc:sldMk cId="1646794688" sldId="258"/>
            <ac:spMk id="64" creationId="{DBB05BAE-BBD3-4289-899F-A6851503C6B0}"/>
          </ac:spMkLst>
        </pc:spChg>
        <pc:spChg chg="add del">
          <ac:chgData name="Pendam, Nithin Kumar" userId="f316d4e1-dcea-4cbb-9ca8-7c42d48ec7a2" providerId="ADAL" clId="{1855F8DE-37B2-4507-85BB-CBC68638B490}" dt="2021-10-11T10:05:36.871" v="493"/>
          <ac:spMkLst>
            <pc:docMk/>
            <pc:sldMk cId="1646794688" sldId="258"/>
            <ac:spMk id="66" creationId="{9874D11C-36F5-4BBE-A490-019A54E953B0}"/>
          </ac:spMkLst>
        </pc:spChg>
        <pc:grpChg chg="add del">
          <ac:chgData name="Pendam, Nithin Kumar" userId="f316d4e1-dcea-4cbb-9ca8-7c42d48ec7a2" providerId="ADAL" clId="{1855F8DE-37B2-4507-85BB-CBC68638B490}" dt="2021-10-11T09:38:10.591" v="257" actId="26606"/>
          <ac:grpSpMkLst>
            <pc:docMk/>
            <pc:sldMk cId="1646794688" sldId="258"/>
            <ac:grpSpMk id="10" creationId="{A5AFB369-4673-4727-A7CD-D86AFE0AE069}"/>
          </ac:grpSpMkLst>
        </pc:grpChg>
        <pc:picChg chg="add del mod">
          <ac:chgData name="Pendam, Nithin Kumar" userId="f316d4e1-dcea-4cbb-9ca8-7c42d48ec7a2" providerId="ADAL" clId="{1855F8DE-37B2-4507-85BB-CBC68638B490}" dt="2021-10-11T09:54:03.201" v="374" actId="478"/>
          <ac:picMkLst>
            <pc:docMk/>
            <pc:sldMk cId="1646794688" sldId="258"/>
            <ac:picMk id="5" creationId="{E82CA7BC-4492-41C0-80E9-736115F96031}"/>
          </ac:picMkLst>
        </pc:picChg>
        <pc:picChg chg="add mod">
          <ac:chgData name="Pendam, Nithin Kumar" userId="f316d4e1-dcea-4cbb-9ca8-7c42d48ec7a2" providerId="ADAL" clId="{1855F8DE-37B2-4507-85BB-CBC68638B490}" dt="2021-10-16T08:24:13.491" v="7707" actId="1076"/>
          <ac:picMkLst>
            <pc:docMk/>
            <pc:sldMk cId="1646794688" sldId="258"/>
            <ac:picMk id="7" creationId="{7595F226-1DF1-49EA-B327-F6844437A94C}"/>
          </ac:picMkLst>
        </pc:picChg>
        <pc:cxnChg chg="add del">
          <ac:chgData name="Pendam, Nithin Kumar" userId="f316d4e1-dcea-4cbb-9ca8-7c42d48ec7a2" providerId="ADAL" clId="{1855F8DE-37B2-4507-85BB-CBC68638B490}" dt="2021-10-11T09:54:18.563" v="378" actId="26606"/>
          <ac:cxnSpMkLst>
            <pc:docMk/>
            <pc:sldMk cId="1646794688" sldId="258"/>
            <ac:cxnSpMk id="12" creationId="{64FA5DFF-7FE6-4855-84E6-DFA78EE978BD}"/>
          </ac:cxnSpMkLst>
        </pc:cxnChg>
        <pc:cxnChg chg="add del">
          <ac:chgData name="Pendam, Nithin Kumar" userId="f316d4e1-dcea-4cbb-9ca8-7c42d48ec7a2" providerId="ADAL" clId="{1855F8DE-37B2-4507-85BB-CBC68638B490}" dt="2021-10-11T09:54:18.563" v="378" actId="26606"/>
          <ac:cxnSpMkLst>
            <pc:docMk/>
            <pc:sldMk cId="1646794688" sldId="258"/>
            <ac:cxnSpMk id="14" creationId="{2AFD8CBA-54A3-4363-991B-B9C631BBFA74}"/>
          </ac:cxnSpMkLst>
        </pc:cxnChg>
        <pc:cxnChg chg="add del">
          <ac:chgData name="Pendam, Nithin Kumar" userId="f316d4e1-dcea-4cbb-9ca8-7c42d48ec7a2" providerId="ADAL" clId="{1855F8DE-37B2-4507-85BB-CBC68638B490}" dt="2021-10-11T09:38:10.591" v="257" actId="26606"/>
          <ac:cxnSpMkLst>
            <pc:docMk/>
            <pc:sldMk cId="1646794688" sldId="258"/>
            <ac:cxnSpMk id="22" creationId="{A57C1A16-B8AB-4D99-A195-A38F556A6486}"/>
          </ac:cxnSpMkLst>
        </pc:cxnChg>
        <pc:cxnChg chg="add del">
          <ac:chgData name="Pendam, Nithin Kumar" userId="f316d4e1-dcea-4cbb-9ca8-7c42d48ec7a2" providerId="ADAL" clId="{1855F8DE-37B2-4507-85BB-CBC68638B490}" dt="2021-10-11T09:38:10.591" v="257" actId="26606"/>
          <ac:cxnSpMkLst>
            <pc:docMk/>
            <pc:sldMk cId="1646794688" sldId="258"/>
            <ac:cxnSpMk id="24" creationId="{F8A9B20B-D1DD-4573-B5EC-558029519236}"/>
          </ac:cxnSpMkLst>
        </pc:cxnChg>
        <pc:cxnChg chg="add del">
          <ac:chgData name="Pendam, Nithin Kumar" userId="f316d4e1-dcea-4cbb-9ca8-7c42d48ec7a2" providerId="ADAL" clId="{1855F8DE-37B2-4507-85BB-CBC68638B490}" dt="2021-10-11T10:05:36.871" v="493"/>
          <ac:cxnSpMkLst>
            <pc:docMk/>
            <pc:sldMk cId="1646794688" sldId="258"/>
            <ac:cxnSpMk id="50" creationId="{64FA5DFF-7FE6-4855-84E6-DFA78EE978BD}"/>
          </ac:cxnSpMkLst>
        </pc:cxnChg>
        <pc:cxnChg chg="add del">
          <ac:chgData name="Pendam, Nithin Kumar" userId="f316d4e1-dcea-4cbb-9ca8-7c42d48ec7a2" providerId="ADAL" clId="{1855F8DE-37B2-4507-85BB-CBC68638B490}" dt="2021-10-11T10:05:36.871" v="493"/>
          <ac:cxnSpMkLst>
            <pc:docMk/>
            <pc:sldMk cId="1646794688" sldId="258"/>
            <ac:cxnSpMk id="52" creationId="{2AFD8CBA-54A3-4363-991B-B9C631BBFA74}"/>
          </ac:cxnSpMkLst>
        </pc:cxnChg>
      </pc:sldChg>
      <pc:sldChg chg="addSp delSp modSp new mod setBg modAnim setClrOvrMap delDesignElem">
        <pc:chgData name="Pendam, Nithin Kumar" userId="f316d4e1-dcea-4cbb-9ca8-7c42d48ec7a2" providerId="ADAL" clId="{1855F8DE-37B2-4507-85BB-CBC68638B490}" dt="2021-10-19T03:24:01.101" v="8509"/>
        <pc:sldMkLst>
          <pc:docMk/>
          <pc:sldMk cId="934751900" sldId="259"/>
        </pc:sldMkLst>
        <pc:spChg chg="mod">
          <ac:chgData name="Pendam, Nithin Kumar" userId="f316d4e1-dcea-4cbb-9ca8-7c42d48ec7a2" providerId="ADAL" clId="{1855F8DE-37B2-4507-85BB-CBC68638B490}" dt="2021-10-18T03:19:06.882" v="8401"/>
          <ac:spMkLst>
            <pc:docMk/>
            <pc:sldMk cId="934751900" sldId="259"/>
            <ac:spMk id="2" creationId="{75616655-FE4E-4986-B9EF-43AF35B8FAEC}"/>
          </ac:spMkLst>
        </pc:spChg>
        <pc:spChg chg="del mod">
          <ac:chgData name="Pendam, Nithin Kumar" userId="f316d4e1-dcea-4cbb-9ca8-7c42d48ec7a2" providerId="ADAL" clId="{1855F8DE-37B2-4507-85BB-CBC68638B490}" dt="2021-10-11T10:54:22.711" v="568" actId="931"/>
          <ac:spMkLst>
            <pc:docMk/>
            <pc:sldMk cId="934751900" sldId="259"/>
            <ac:spMk id="3" creationId="{AC049FF2-BE33-4BA7-8D69-118288C6DEC0}"/>
          </ac:spMkLst>
        </pc:spChg>
        <pc:spChg chg="del">
          <ac:chgData name="Pendam, Nithin Kumar" userId="f316d4e1-dcea-4cbb-9ca8-7c42d48ec7a2" providerId="ADAL" clId="{1855F8DE-37B2-4507-85BB-CBC68638B490}" dt="2021-10-19T03:20:12.976" v="8463"/>
          <ac:spMkLst>
            <pc:docMk/>
            <pc:sldMk cId="934751900" sldId="259"/>
            <ac:spMk id="4" creationId="{87EE7F5B-C8E4-4853-B485-880348AB929C}"/>
          </ac:spMkLst>
        </pc:spChg>
        <pc:spChg chg="del">
          <ac:chgData name="Pendam, Nithin Kumar" userId="f316d4e1-dcea-4cbb-9ca8-7c42d48ec7a2" providerId="ADAL" clId="{1855F8DE-37B2-4507-85BB-CBC68638B490}" dt="2021-10-19T03:21:44.833" v="8498"/>
          <ac:spMkLst>
            <pc:docMk/>
            <pc:sldMk cId="934751900" sldId="259"/>
            <ac:spMk id="6" creationId="{ED64E07A-E6A6-438B-A8C0-700FA24D09C6}"/>
          </ac:spMkLst>
        </pc:spChg>
        <pc:spChg chg="del mod">
          <ac:chgData name="Pendam, Nithin Kumar" userId="f316d4e1-dcea-4cbb-9ca8-7c42d48ec7a2" providerId="ADAL" clId="{1855F8DE-37B2-4507-85BB-CBC68638B490}" dt="2021-10-19T03:21:44.833" v="8498"/>
          <ac:spMkLst>
            <pc:docMk/>
            <pc:sldMk cId="934751900" sldId="259"/>
            <ac:spMk id="7" creationId="{1F57100B-1362-4771-84D2-AC62BDBC99C0}"/>
          </ac:spMkLst>
        </pc:spChg>
        <pc:spChg chg="add del">
          <ac:chgData name="Pendam, Nithin Kumar" userId="f316d4e1-dcea-4cbb-9ca8-7c42d48ec7a2" providerId="ADAL" clId="{1855F8DE-37B2-4507-85BB-CBC68638B490}" dt="2021-10-11T10:54:27.630" v="571" actId="26606"/>
          <ac:spMkLst>
            <pc:docMk/>
            <pc:sldMk cId="934751900" sldId="259"/>
            <ac:spMk id="8" creationId="{A65AC7D1-EAA9-48F5-B509-60A7F50BF703}"/>
          </ac:spMkLst>
        </pc:spChg>
        <pc:spChg chg="add del">
          <ac:chgData name="Pendam, Nithin Kumar" userId="f316d4e1-dcea-4cbb-9ca8-7c42d48ec7a2" providerId="ADAL" clId="{1855F8DE-37B2-4507-85BB-CBC68638B490}" dt="2021-10-11T10:54:27.630" v="571" actId="26606"/>
          <ac:spMkLst>
            <pc:docMk/>
            <pc:sldMk cId="934751900" sldId="259"/>
            <ac:spMk id="10" creationId="{D6320AF9-619A-4175-865B-5663E1AEF4C5}"/>
          </ac:spMkLst>
        </pc:spChg>
        <pc:spChg chg="add del">
          <ac:chgData name="Pendam, Nithin Kumar" userId="f316d4e1-dcea-4cbb-9ca8-7c42d48ec7a2" providerId="ADAL" clId="{1855F8DE-37B2-4507-85BB-CBC68638B490}" dt="2021-10-11T10:54:27.630" v="571" actId="26606"/>
          <ac:spMkLst>
            <pc:docMk/>
            <pc:sldMk cId="934751900" sldId="259"/>
            <ac:spMk id="16" creationId="{7E018740-5C2B-4A41-AC1A-7E68D1EC1954}"/>
          </ac:spMkLst>
        </pc:spChg>
        <pc:spChg chg="add del">
          <ac:chgData name="Pendam, Nithin Kumar" userId="f316d4e1-dcea-4cbb-9ca8-7c42d48ec7a2" providerId="ADAL" clId="{1855F8DE-37B2-4507-85BB-CBC68638B490}" dt="2021-10-11T10:54:27.630" v="571" actId="26606"/>
          <ac:spMkLst>
            <pc:docMk/>
            <pc:sldMk cId="934751900" sldId="259"/>
            <ac:spMk id="18" creationId="{166F75A4-C475-4941-8EE2-B80A06A2C1BB}"/>
          </ac:spMkLst>
        </pc:spChg>
        <pc:spChg chg="add del">
          <ac:chgData name="Pendam, Nithin Kumar" userId="f316d4e1-dcea-4cbb-9ca8-7c42d48ec7a2" providerId="ADAL" clId="{1855F8DE-37B2-4507-85BB-CBC68638B490}" dt="2021-10-11T10:54:27.630" v="571" actId="26606"/>
          <ac:spMkLst>
            <pc:docMk/>
            <pc:sldMk cId="934751900" sldId="259"/>
            <ac:spMk id="20" creationId="{A032553A-72E8-4B0D-8405-FF9771C9AF05}"/>
          </ac:spMkLst>
        </pc:spChg>
        <pc:spChg chg="add del">
          <ac:chgData name="Pendam, Nithin Kumar" userId="f316d4e1-dcea-4cbb-9ca8-7c42d48ec7a2" providerId="ADAL" clId="{1855F8DE-37B2-4507-85BB-CBC68638B490}" dt="2021-10-11T10:54:27.630" v="571" actId="26606"/>
          <ac:spMkLst>
            <pc:docMk/>
            <pc:sldMk cId="934751900" sldId="259"/>
            <ac:spMk id="22" creationId="{765800AC-C3B9-498E-87BC-29FAE4C76B21}"/>
          </ac:spMkLst>
        </pc:spChg>
        <pc:spChg chg="add del">
          <ac:chgData name="Pendam, Nithin Kumar" userId="f316d4e1-dcea-4cbb-9ca8-7c42d48ec7a2" providerId="ADAL" clId="{1855F8DE-37B2-4507-85BB-CBC68638B490}" dt="2021-10-11T10:54:27.630" v="571" actId="26606"/>
          <ac:spMkLst>
            <pc:docMk/>
            <pc:sldMk cId="934751900" sldId="259"/>
            <ac:spMk id="24" creationId="{1F9D6ACB-2FF4-49F9-978A-E0D5327FC635}"/>
          </ac:spMkLst>
        </pc:spChg>
        <pc:spChg chg="add del">
          <ac:chgData name="Pendam, Nithin Kumar" userId="f316d4e1-dcea-4cbb-9ca8-7c42d48ec7a2" providerId="ADAL" clId="{1855F8DE-37B2-4507-85BB-CBC68638B490}" dt="2021-10-11T10:54:27.630" v="571" actId="26606"/>
          <ac:spMkLst>
            <pc:docMk/>
            <pc:sldMk cId="934751900" sldId="259"/>
            <ac:spMk id="26" creationId="{142BFA2A-77A0-4F60-A32A-685681C84889}"/>
          </ac:spMkLst>
        </pc:spChg>
        <pc:spChg chg="add del mod">
          <ac:chgData name="Pendam, Nithin Kumar" userId="f316d4e1-dcea-4cbb-9ca8-7c42d48ec7a2" providerId="ADAL" clId="{1855F8DE-37B2-4507-85BB-CBC68638B490}" dt="2021-10-16T07:44:59.223" v="7136" actId="12084"/>
          <ac:spMkLst>
            <pc:docMk/>
            <pc:sldMk cId="934751900" sldId="259"/>
            <ac:spMk id="30" creationId="{BCCE3E67-5F00-42B1-944C-BF08D09ED6D6}"/>
          </ac:spMkLst>
        </pc:spChg>
        <pc:spChg chg="add del">
          <ac:chgData name="Pendam, Nithin Kumar" userId="f316d4e1-dcea-4cbb-9ca8-7c42d48ec7a2" providerId="ADAL" clId="{1855F8DE-37B2-4507-85BB-CBC68638B490}" dt="2021-10-11T11:24:53.523" v="719"/>
          <ac:spMkLst>
            <pc:docMk/>
            <pc:sldMk cId="934751900" sldId="259"/>
            <ac:spMk id="33" creationId="{3BCB5F6A-9EB0-40B0-9D13-3023E9A20508}"/>
          </ac:spMkLst>
        </pc:spChg>
        <pc:graphicFrameChg chg="add mod">
          <ac:chgData name="Pendam, Nithin Kumar" userId="f316d4e1-dcea-4cbb-9ca8-7c42d48ec7a2" providerId="ADAL" clId="{1855F8DE-37B2-4507-85BB-CBC68638B490}" dt="2021-10-16T08:12:08.147" v="7525" actId="207"/>
          <ac:graphicFrameMkLst>
            <pc:docMk/>
            <pc:sldMk cId="934751900" sldId="259"/>
            <ac:graphicFrameMk id="3" creationId="{4C66BE33-387A-428F-A4E0-160738C6A940}"/>
          </ac:graphicFrameMkLst>
        </pc:graphicFrameChg>
        <pc:picChg chg="add mod">
          <ac:chgData name="Pendam, Nithin Kumar" userId="f316d4e1-dcea-4cbb-9ca8-7c42d48ec7a2" providerId="ADAL" clId="{1855F8DE-37B2-4507-85BB-CBC68638B490}" dt="2021-10-11T11:01:45.840" v="611"/>
          <ac:picMkLst>
            <pc:docMk/>
            <pc:sldMk cId="934751900" sldId="259"/>
            <ac:picMk id="5" creationId="{138C96D2-DA95-402F-91D6-CEF3282299D0}"/>
          </ac:picMkLst>
        </pc:picChg>
        <pc:cxnChg chg="add del">
          <ac:chgData name="Pendam, Nithin Kumar" userId="f316d4e1-dcea-4cbb-9ca8-7c42d48ec7a2" providerId="ADAL" clId="{1855F8DE-37B2-4507-85BB-CBC68638B490}" dt="2021-10-11T10:54:27.630" v="571" actId="26606"/>
          <ac:cxnSpMkLst>
            <pc:docMk/>
            <pc:sldMk cId="934751900" sldId="259"/>
            <ac:cxnSpMk id="12" creationId="{063B6EC6-D752-4EE7-908B-F8F19E8C7FEA}"/>
          </ac:cxnSpMkLst>
        </pc:cxnChg>
        <pc:cxnChg chg="add del">
          <ac:chgData name="Pendam, Nithin Kumar" userId="f316d4e1-dcea-4cbb-9ca8-7c42d48ec7a2" providerId="ADAL" clId="{1855F8DE-37B2-4507-85BB-CBC68638B490}" dt="2021-10-11T10:54:27.630" v="571" actId="26606"/>
          <ac:cxnSpMkLst>
            <pc:docMk/>
            <pc:sldMk cId="934751900" sldId="259"/>
            <ac:cxnSpMk id="14" creationId="{EFECD4E8-AD3E-4228-82A2-9461958EA94D}"/>
          </ac:cxnSpMkLst>
        </pc:cxnChg>
      </pc:sldChg>
      <pc:sldChg chg="addSp delSp modSp new mod setBg modAnim delDesignElem">
        <pc:chgData name="Pendam, Nithin Kumar" userId="f316d4e1-dcea-4cbb-9ca8-7c42d48ec7a2" providerId="ADAL" clId="{1855F8DE-37B2-4507-85BB-CBC68638B490}" dt="2021-10-19T03:24:12.254" v="8511"/>
        <pc:sldMkLst>
          <pc:docMk/>
          <pc:sldMk cId="1138951336" sldId="260"/>
        </pc:sldMkLst>
        <pc:spChg chg="mod ord">
          <ac:chgData name="Pendam, Nithin Kumar" userId="f316d4e1-dcea-4cbb-9ca8-7c42d48ec7a2" providerId="ADAL" clId="{1855F8DE-37B2-4507-85BB-CBC68638B490}" dt="2021-10-18T03:18:59.113" v="8398"/>
          <ac:spMkLst>
            <pc:docMk/>
            <pc:sldMk cId="1138951336" sldId="260"/>
            <ac:spMk id="2" creationId="{4F1A71D6-8C0C-459D-A438-045F52B709C1}"/>
          </ac:spMkLst>
        </pc:spChg>
        <pc:spChg chg="del">
          <ac:chgData name="Pendam, Nithin Kumar" userId="f316d4e1-dcea-4cbb-9ca8-7c42d48ec7a2" providerId="ADAL" clId="{1855F8DE-37B2-4507-85BB-CBC68638B490}" dt="2021-10-11T10:43:19.161" v="542" actId="931"/>
          <ac:spMkLst>
            <pc:docMk/>
            <pc:sldMk cId="1138951336" sldId="260"/>
            <ac:spMk id="3" creationId="{1DECD689-1171-49C6-95AB-406F45FDA79C}"/>
          </ac:spMkLst>
        </pc:spChg>
        <pc:spChg chg="del">
          <ac:chgData name="Pendam, Nithin Kumar" userId="f316d4e1-dcea-4cbb-9ca8-7c42d48ec7a2" providerId="ADAL" clId="{1855F8DE-37B2-4507-85BB-CBC68638B490}" dt="2021-10-19T03:20:12.976" v="8463"/>
          <ac:spMkLst>
            <pc:docMk/>
            <pc:sldMk cId="1138951336" sldId="260"/>
            <ac:spMk id="4" creationId="{F7DE9F82-475B-4EAB-A3C2-0968D32B4FF5}"/>
          </ac:spMkLst>
        </pc:spChg>
        <pc:spChg chg="del">
          <ac:chgData name="Pendam, Nithin Kumar" userId="f316d4e1-dcea-4cbb-9ca8-7c42d48ec7a2" providerId="ADAL" clId="{1855F8DE-37B2-4507-85BB-CBC68638B490}" dt="2021-10-19T03:21:44.833" v="8498"/>
          <ac:spMkLst>
            <pc:docMk/>
            <pc:sldMk cId="1138951336" sldId="260"/>
            <ac:spMk id="6" creationId="{E6408372-C98E-4ADE-BB2C-05807DD494CB}"/>
          </ac:spMkLst>
        </pc:spChg>
        <pc:spChg chg="del">
          <ac:chgData name="Pendam, Nithin Kumar" userId="f316d4e1-dcea-4cbb-9ca8-7c42d48ec7a2" providerId="ADAL" clId="{1855F8DE-37B2-4507-85BB-CBC68638B490}" dt="2021-10-19T03:21:44.833" v="8498"/>
          <ac:spMkLst>
            <pc:docMk/>
            <pc:sldMk cId="1138951336" sldId="260"/>
            <ac:spMk id="7" creationId="{A09DF26F-2E41-46B4-8F41-092D159739AB}"/>
          </ac:spMkLst>
        </pc:spChg>
        <pc:spChg chg="add del mod">
          <ac:chgData name="Pendam, Nithin Kumar" userId="f316d4e1-dcea-4cbb-9ca8-7c42d48ec7a2" providerId="ADAL" clId="{1855F8DE-37B2-4507-85BB-CBC68638B490}" dt="2021-10-16T07:53:00.489" v="7362" actId="12084"/>
          <ac:spMkLst>
            <pc:docMk/>
            <pc:sldMk cId="1138951336" sldId="260"/>
            <ac:spMk id="9" creationId="{77772E94-E2F7-4E3B-86A9-386F12A8EC00}"/>
          </ac:spMkLst>
        </pc:spChg>
        <pc:spChg chg="add del">
          <ac:chgData name="Pendam, Nithin Kumar" userId="f316d4e1-dcea-4cbb-9ca8-7c42d48ec7a2" providerId="ADAL" clId="{1855F8DE-37B2-4507-85BB-CBC68638B490}" dt="2021-10-11T11:24:53.523" v="719"/>
          <ac:spMkLst>
            <pc:docMk/>
            <pc:sldMk cId="1138951336" sldId="260"/>
            <ac:spMk id="16" creationId="{3F088236-D655-4F88-B238-E16762358025}"/>
          </ac:spMkLst>
        </pc:spChg>
        <pc:spChg chg="add del">
          <ac:chgData name="Pendam, Nithin Kumar" userId="f316d4e1-dcea-4cbb-9ca8-7c42d48ec7a2" providerId="ADAL" clId="{1855F8DE-37B2-4507-85BB-CBC68638B490}" dt="2021-10-11T11:24:53.523" v="719"/>
          <ac:spMkLst>
            <pc:docMk/>
            <pc:sldMk cId="1138951336" sldId="260"/>
            <ac:spMk id="18" creationId="{3DAC0C92-199E-475C-9390-119A9B027276}"/>
          </ac:spMkLst>
        </pc:spChg>
        <pc:spChg chg="add del">
          <ac:chgData name="Pendam, Nithin Kumar" userId="f316d4e1-dcea-4cbb-9ca8-7c42d48ec7a2" providerId="ADAL" clId="{1855F8DE-37B2-4507-85BB-CBC68638B490}" dt="2021-10-11T11:24:53.523" v="719"/>
          <ac:spMkLst>
            <pc:docMk/>
            <pc:sldMk cId="1138951336" sldId="260"/>
            <ac:spMk id="20" creationId="{C4CFB339-0ED8-4FE2-9EF1-6D1375B8499B}"/>
          </ac:spMkLst>
        </pc:spChg>
        <pc:spChg chg="add del">
          <ac:chgData name="Pendam, Nithin Kumar" userId="f316d4e1-dcea-4cbb-9ca8-7c42d48ec7a2" providerId="ADAL" clId="{1855F8DE-37B2-4507-85BB-CBC68638B490}" dt="2021-10-11T11:24:53.523" v="719"/>
          <ac:spMkLst>
            <pc:docMk/>
            <pc:sldMk cId="1138951336" sldId="260"/>
            <ac:spMk id="22" creationId="{31896C80-2069-4431-9C19-83B913734490}"/>
          </ac:spMkLst>
        </pc:spChg>
        <pc:spChg chg="add del">
          <ac:chgData name="Pendam, Nithin Kumar" userId="f316d4e1-dcea-4cbb-9ca8-7c42d48ec7a2" providerId="ADAL" clId="{1855F8DE-37B2-4507-85BB-CBC68638B490}" dt="2021-10-11T11:24:53.523" v="719"/>
          <ac:spMkLst>
            <pc:docMk/>
            <pc:sldMk cId="1138951336" sldId="260"/>
            <ac:spMk id="24" creationId="{BF120A21-0841-4823-B0C4-28AEBCEF9B78}"/>
          </ac:spMkLst>
        </pc:spChg>
        <pc:spChg chg="add del">
          <ac:chgData name="Pendam, Nithin Kumar" userId="f316d4e1-dcea-4cbb-9ca8-7c42d48ec7a2" providerId="ADAL" clId="{1855F8DE-37B2-4507-85BB-CBC68638B490}" dt="2021-10-11T11:24:53.523" v="719"/>
          <ac:spMkLst>
            <pc:docMk/>
            <pc:sldMk cId="1138951336" sldId="260"/>
            <ac:spMk id="26" creationId="{DBB05BAE-BBD3-4289-899F-A6851503C6B0}"/>
          </ac:spMkLst>
        </pc:spChg>
        <pc:spChg chg="add del">
          <ac:chgData name="Pendam, Nithin Kumar" userId="f316d4e1-dcea-4cbb-9ca8-7c42d48ec7a2" providerId="ADAL" clId="{1855F8DE-37B2-4507-85BB-CBC68638B490}" dt="2021-10-11T11:24:53.523" v="719"/>
          <ac:spMkLst>
            <pc:docMk/>
            <pc:sldMk cId="1138951336" sldId="260"/>
            <ac:spMk id="28" creationId="{9874D11C-36F5-4BBE-A490-019A54E953B0}"/>
          </ac:spMkLst>
        </pc:spChg>
        <pc:graphicFrameChg chg="add mod">
          <ac:chgData name="Pendam, Nithin Kumar" userId="f316d4e1-dcea-4cbb-9ca8-7c42d48ec7a2" providerId="ADAL" clId="{1855F8DE-37B2-4507-85BB-CBC68638B490}" dt="2021-10-16T07:54:12.798" v="7375" actId="1076"/>
          <ac:graphicFrameMkLst>
            <pc:docMk/>
            <pc:sldMk cId="1138951336" sldId="260"/>
            <ac:graphicFrameMk id="3" creationId="{4BB302E0-8C93-47F9-B345-018729E31A64}"/>
          </ac:graphicFrameMkLst>
        </pc:graphicFrameChg>
        <pc:picChg chg="add mod">
          <ac:chgData name="Pendam, Nithin Kumar" userId="f316d4e1-dcea-4cbb-9ca8-7c42d48ec7a2" providerId="ADAL" clId="{1855F8DE-37B2-4507-85BB-CBC68638B490}" dt="2021-10-11T10:45:20.428" v="546" actId="1076"/>
          <ac:picMkLst>
            <pc:docMk/>
            <pc:sldMk cId="1138951336" sldId="260"/>
            <ac:picMk id="5" creationId="{E704C623-E91B-4DE4-9F8B-1F10C55B6674}"/>
          </ac:picMkLst>
        </pc:picChg>
        <pc:cxnChg chg="add del">
          <ac:chgData name="Pendam, Nithin Kumar" userId="f316d4e1-dcea-4cbb-9ca8-7c42d48ec7a2" providerId="ADAL" clId="{1855F8DE-37B2-4507-85BB-CBC68638B490}" dt="2021-10-11T11:24:53.523" v="719"/>
          <ac:cxnSpMkLst>
            <pc:docMk/>
            <pc:sldMk cId="1138951336" sldId="260"/>
            <ac:cxnSpMk id="12" creationId="{64FA5DFF-7FE6-4855-84E6-DFA78EE978BD}"/>
          </ac:cxnSpMkLst>
        </pc:cxnChg>
        <pc:cxnChg chg="add del">
          <ac:chgData name="Pendam, Nithin Kumar" userId="f316d4e1-dcea-4cbb-9ca8-7c42d48ec7a2" providerId="ADAL" clId="{1855F8DE-37B2-4507-85BB-CBC68638B490}" dt="2021-10-11T11:24:53.523" v="719"/>
          <ac:cxnSpMkLst>
            <pc:docMk/>
            <pc:sldMk cId="1138951336" sldId="260"/>
            <ac:cxnSpMk id="14" creationId="{2AFD8CBA-54A3-4363-991B-B9C631BBFA74}"/>
          </ac:cxnSpMkLst>
        </pc:cxnChg>
      </pc:sldChg>
      <pc:sldChg chg="addSp delSp modSp new mod setBg modAnim setClrOvrMap delDesignElem chgLayout">
        <pc:chgData name="Pendam, Nithin Kumar" userId="f316d4e1-dcea-4cbb-9ca8-7c42d48ec7a2" providerId="ADAL" clId="{1855F8DE-37B2-4507-85BB-CBC68638B490}" dt="2021-10-19T03:24:21.134" v="8514"/>
        <pc:sldMkLst>
          <pc:docMk/>
          <pc:sldMk cId="2284399962" sldId="261"/>
        </pc:sldMkLst>
        <pc:spChg chg="del mod ord">
          <ac:chgData name="Pendam, Nithin Kumar" userId="f316d4e1-dcea-4cbb-9ca8-7c42d48ec7a2" providerId="ADAL" clId="{1855F8DE-37B2-4507-85BB-CBC68638B490}" dt="2021-10-11T10:58:55.057" v="581" actId="26606"/>
          <ac:spMkLst>
            <pc:docMk/>
            <pc:sldMk cId="2284399962" sldId="261"/>
            <ac:spMk id="2" creationId="{54A895A2-405B-4CDC-8552-48A992810120}"/>
          </ac:spMkLst>
        </pc:spChg>
        <pc:spChg chg="del">
          <ac:chgData name="Pendam, Nithin Kumar" userId="f316d4e1-dcea-4cbb-9ca8-7c42d48ec7a2" providerId="ADAL" clId="{1855F8DE-37B2-4507-85BB-CBC68638B490}" dt="2021-10-19T03:20:12.976" v="8463"/>
          <ac:spMkLst>
            <pc:docMk/>
            <pc:sldMk cId="2284399962" sldId="261"/>
            <ac:spMk id="3" creationId="{2FE7E214-6010-41E0-A8AF-BA6B7DC260D9}"/>
          </ac:spMkLst>
        </pc:spChg>
        <pc:spChg chg="del">
          <ac:chgData name="Pendam, Nithin Kumar" userId="f316d4e1-dcea-4cbb-9ca8-7c42d48ec7a2" providerId="ADAL" clId="{1855F8DE-37B2-4507-85BB-CBC68638B490}" dt="2021-10-11T10:56:54.153" v="574" actId="931"/>
          <ac:spMkLst>
            <pc:docMk/>
            <pc:sldMk cId="2284399962" sldId="261"/>
            <ac:spMk id="3" creationId="{5A516692-A34F-411B-8D90-B7E63FD2FF00}"/>
          </ac:spMkLst>
        </pc:spChg>
        <pc:spChg chg="del">
          <ac:chgData name="Pendam, Nithin Kumar" userId="f316d4e1-dcea-4cbb-9ca8-7c42d48ec7a2" providerId="ADAL" clId="{1855F8DE-37B2-4507-85BB-CBC68638B490}" dt="2021-10-19T03:21:44.833" v="8498"/>
          <ac:spMkLst>
            <pc:docMk/>
            <pc:sldMk cId="2284399962" sldId="261"/>
            <ac:spMk id="4" creationId="{FA2392C2-92E2-410F-88F9-C3E4A14772CB}"/>
          </ac:spMkLst>
        </pc:spChg>
        <pc:spChg chg="del">
          <ac:chgData name="Pendam, Nithin Kumar" userId="f316d4e1-dcea-4cbb-9ca8-7c42d48ec7a2" providerId="ADAL" clId="{1855F8DE-37B2-4507-85BB-CBC68638B490}" dt="2021-10-19T03:21:44.833" v="8498"/>
          <ac:spMkLst>
            <pc:docMk/>
            <pc:sldMk cId="2284399962" sldId="261"/>
            <ac:spMk id="5" creationId="{5A475E66-6DD0-4F73-AE64-F3CA4D2EFB59}"/>
          </ac:spMkLst>
        </pc:spChg>
        <pc:spChg chg="add mod ord">
          <ac:chgData name="Pendam, Nithin Kumar" userId="f316d4e1-dcea-4cbb-9ca8-7c42d48ec7a2" providerId="ADAL" clId="{1855F8DE-37B2-4507-85BB-CBC68638B490}" dt="2021-10-18T04:22:37.477" v="8448" actId="403"/>
          <ac:spMkLst>
            <pc:docMk/>
            <pc:sldMk cId="2284399962" sldId="261"/>
            <ac:spMk id="6" creationId="{C3C25F01-291D-4935-8B0E-440514D39461}"/>
          </ac:spMkLst>
        </pc:spChg>
        <pc:spChg chg="add del mod ord">
          <ac:chgData name="Pendam, Nithin Kumar" userId="f316d4e1-dcea-4cbb-9ca8-7c42d48ec7a2" providerId="ADAL" clId="{1855F8DE-37B2-4507-85BB-CBC68638B490}" dt="2021-10-16T08:09:29.836" v="7504" actId="12084"/>
          <ac:spMkLst>
            <pc:docMk/>
            <pc:sldMk cId="2284399962" sldId="261"/>
            <ac:spMk id="7" creationId="{3C4EBD64-4B16-4FE2-840C-4521AE1101D0}"/>
          </ac:spMkLst>
        </pc:spChg>
        <pc:spChg chg="add del">
          <ac:chgData name="Pendam, Nithin Kumar" userId="f316d4e1-dcea-4cbb-9ca8-7c42d48ec7a2" providerId="ADAL" clId="{1855F8DE-37B2-4507-85BB-CBC68638B490}" dt="2021-10-11T10:58:55.057" v="581" actId="26606"/>
          <ac:spMkLst>
            <pc:docMk/>
            <pc:sldMk cId="2284399962" sldId="261"/>
            <ac:spMk id="9" creationId="{46737D40-CEEA-41B5-A6E8-3DD00105C845}"/>
          </ac:spMkLst>
        </pc:spChg>
        <pc:spChg chg="add del">
          <ac:chgData name="Pendam, Nithin Kumar" userId="f316d4e1-dcea-4cbb-9ca8-7c42d48ec7a2" providerId="ADAL" clId="{1855F8DE-37B2-4507-85BB-CBC68638B490}" dt="2021-10-18T04:20:52.420" v="8439" actId="26606"/>
          <ac:spMkLst>
            <pc:docMk/>
            <pc:sldMk cId="2284399962" sldId="261"/>
            <ac:spMk id="11" creationId="{4A5A35EE-7AE1-4E24-8916-B0122B9740B7}"/>
          </ac:spMkLst>
        </pc:spChg>
        <pc:spChg chg="add del">
          <ac:chgData name="Pendam, Nithin Kumar" userId="f316d4e1-dcea-4cbb-9ca8-7c42d48ec7a2" providerId="ADAL" clId="{1855F8DE-37B2-4507-85BB-CBC68638B490}" dt="2021-10-11T10:57:42.682" v="580" actId="26606"/>
          <ac:spMkLst>
            <pc:docMk/>
            <pc:sldMk cId="2284399962" sldId="261"/>
            <ac:spMk id="12" creationId="{D94A7024-D948-494D-8920-BBA2DA07D15B}"/>
          </ac:spMkLst>
        </pc:spChg>
        <pc:spChg chg="add del">
          <ac:chgData name="Pendam, Nithin Kumar" userId="f316d4e1-dcea-4cbb-9ca8-7c42d48ec7a2" providerId="ADAL" clId="{1855F8DE-37B2-4507-85BB-CBC68638B490}" dt="2021-10-11T10:58:55.057" v="581" actId="26606"/>
          <ac:spMkLst>
            <pc:docMk/>
            <pc:sldMk cId="2284399962" sldId="261"/>
            <ac:spMk id="17" creationId="{D94A7024-D948-494D-8920-BBA2DA07D15B}"/>
          </ac:spMkLst>
        </pc:spChg>
        <pc:spChg chg="add del">
          <ac:chgData name="Pendam, Nithin Kumar" userId="f316d4e1-dcea-4cbb-9ca8-7c42d48ec7a2" providerId="ADAL" clId="{1855F8DE-37B2-4507-85BB-CBC68638B490}" dt="2021-10-18T04:20:52.338" v="8438" actId="26606"/>
          <ac:spMkLst>
            <pc:docMk/>
            <pc:sldMk cId="2284399962" sldId="261"/>
            <ac:spMk id="26" creationId="{4E93B92B-0DD5-4277-9D69-972ABADC3559}"/>
          </ac:spMkLst>
        </pc:spChg>
        <pc:spChg chg="add del">
          <ac:chgData name="Pendam, Nithin Kumar" userId="f316d4e1-dcea-4cbb-9ca8-7c42d48ec7a2" providerId="ADAL" clId="{1855F8DE-37B2-4507-85BB-CBC68638B490}" dt="2021-10-18T04:20:52.338" v="8438" actId="26606"/>
          <ac:spMkLst>
            <pc:docMk/>
            <pc:sldMk cId="2284399962" sldId="261"/>
            <ac:spMk id="28" creationId="{2A4588C6-4069-4731-BFB4-10F1E6D37842}"/>
          </ac:spMkLst>
        </pc:spChg>
        <pc:spChg chg="add del">
          <ac:chgData name="Pendam, Nithin Kumar" userId="f316d4e1-dcea-4cbb-9ca8-7c42d48ec7a2" providerId="ADAL" clId="{1855F8DE-37B2-4507-85BB-CBC68638B490}" dt="2021-10-18T04:20:52.338" v="8438" actId="26606"/>
          <ac:spMkLst>
            <pc:docMk/>
            <pc:sldMk cId="2284399962" sldId="261"/>
            <ac:spMk id="30" creationId="{23370524-0FE7-41B4-ABCF-7FB26B6CF1F6}"/>
          </ac:spMkLst>
        </pc:spChg>
        <pc:spChg chg="add del">
          <ac:chgData name="Pendam, Nithin Kumar" userId="f316d4e1-dcea-4cbb-9ca8-7c42d48ec7a2" providerId="ADAL" clId="{1855F8DE-37B2-4507-85BB-CBC68638B490}" dt="2021-10-11T10:59:07.047" v="583" actId="26606"/>
          <ac:spMkLst>
            <pc:docMk/>
            <pc:sldMk cId="2284399962" sldId="261"/>
            <ac:spMk id="34" creationId="{03E8462A-FEBA-4848-81CC-3F8DA3E477BE}"/>
          </ac:spMkLst>
        </pc:spChg>
        <pc:spChg chg="add del">
          <ac:chgData name="Pendam, Nithin Kumar" userId="f316d4e1-dcea-4cbb-9ca8-7c42d48ec7a2" providerId="ADAL" clId="{1855F8DE-37B2-4507-85BB-CBC68638B490}" dt="2021-10-18T04:20:52.338" v="8438" actId="26606"/>
          <ac:spMkLst>
            <pc:docMk/>
            <pc:sldMk cId="2284399962" sldId="261"/>
            <ac:spMk id="38" creationId="{7CE87768-354E-4E3F-8202-9F387CF50590}"/>
          </ac:spMkLst>
        </pc:spChg>
        <pc:spChg chg="add del">
          <ac:chgData name="Pendam, Nithin Kumar" userId="f316d4e1-dcea-4cbb-9ca8-7c42d48ec7a2" providerId="ADAL" clId="{1855F8DE-37B2-4507-85BB-CBC68638B490}" dt="2021-10-18T04:20:52.338" v="8438" actId="26606"/>
          <ac:spMkLst>
            <pc:docMk/>
            <pc:sldMk cId="2284399962" sldId="261"/>
            <ac:spMk id="40" creationId="{09E5B98F-BD75-4A30-BF72-0A91074702FC}"/>
          </ac:spMkLst>
        </pc:spChg>
        <pc:spChg chg="add del">
          <ac:chgData name="Pendam, Nithin Kumar" userId="f316d4e1-dcea-4cbb-9ca8-7c42d48ec7a2" providerId="ADAL" clId="{1855F8DE-37B2-4507-85BB-CBC68638B490}" dt="2021-10-18T04:20:52.338" v="8438" actId="26606"/>
          <ac:spMkLst>
            <pc:docMk/>
            <pc:sldMk cId="2284399962" sldId="261"/>
            <ac:spMk id="42" creationId="{8AAB91E3-41BE-4478-BF23-A24D43E146C5}"/>
          </ac:spMkLst>
        </pc:spChg>
        <pc:spChg chg="add del">
          <ac:chgData name="Pendam, Nithin Kumar" userId="f316d4e1-dcea-4cbb-9ca8-7c42d48ec7a2" providerId="ADAL" clId="{1855F8DE-37B2-4507-85BB-CBC68638B490}" dt="2021-10-18T04:20:52.338" v="8438" actId="26606"/>
          <ac:spMkLst>
            <pc:docMk/>
            <pc:sldMk cId="2284399962" sldId="261"/>
            <ac:spMk id="44" creationId="{96DFC7EA-8516-41F1-8ED9-C0A8E1E0862A}"/>
          </ac:spMkLst>
        </pc:spChg>
        <pc:spChg chg="add del">
          <ac:chgData name="Pendam, Nithin Kumar" userId="f316d4e1-dcea-4cbb-9ca8-7c42d48ec7a2" providerId="ADAL" clId="{1855F8DE-37B2-4507-85BB-CBC68638B490}" dt="2021-10-18T04:20:52.338" v="8438" actId="26606"/>
          <ac:spMkLst>
            <pc:docMk/>
            <pc:sldMk cId="2284399962" sldId="261"/>
            <ac:spMk id="46" creationId="{E24E972C-8744-4CFA-B783-41EA3CC38199}"/>
          </ac:spMkLst>
        </pc:spChg>
        <pc:spChg chg="add del">
          <ac:chgData name="Pendam, Nithin Kumar" userId="f316d4e1-dcea-4cbb-9ca8-7c42d48ec7a2" providerId="ADAL" clId="{1855F8DE-37B2-4507-85BB-CBC68638B490}" dt="2021-10-11T10:59:07.047" v="583" actId="26606"/>
          <ac:spMkLst>
            <pc:docMk/>
            <pc:sldMk cId="2284399962" sldId="261"/>
            <ac:spMk id="47" creationId="{7941F9B1-B01B-4A84-89D9-B169AEB4E456}"/>
          </ac:spMkLst>
        </pc:spChg>
        <pc:spChg chg="add del">
          <ac:chgData name="Pendam, Nithin Kumar" userId="f316d4e1-dcea-4cbb-9ca8-7c42d48ec7a2" providerId="ADAL" clId="{1855F8DE-37B2-4507-85BB-CBC68638B490}" dt="2021-10-18T04:20:52.338" v="8438" actId="26606"/>
          <ac:spMkLst>
            <pc:docMk/>
            <pc:sldMk cId="2284399962" sldId="261"/>
            <ac:spMk id="48" creationId="{C7C88F2E-E233-48BA-B85F-D06BA522B790}"/>
          </ac:spMkLst>
        </pc:spChg>
        <pc:spChg chg="add del">
          <ac:chgData name="Pendam, Nithin Kumar" userId="f316d4e1-dcea-4cbb-9ca8-7c42d48ec7a2" providerId="ADAL" clId="{1855F8DE-37B2-4507-85BB-CBC68638B490}" dt="2021-10-18T04:21:23.554" v="8443" actId="26606"/>
          <ac:spMkLst>
            <pc:docMk/>
            <pc:sldMk cId="2284399962" sldId="261"/>
            <ac:spMk id="50" creationId="{3BCB5F6A-9EB0-40B0-9D13-3023E9A20508}"/>
          </ac:spMkLst>
        </pc:spChg>
        <pc:spChg chg="add del mod">
          <ac:chgData name="Pendam, Nithin Kumar" userId="f316d4e1-dcea-4cbb-9ca8-7c42d48ec7a2" providerId="ADAL" clId="{1855F8DE-37B2-4507-85BB-CBC68638B490}" dt="2021-10-11T11:00:19.909" v="599" actId="26606"/>
          <ac:spMkLst>
            <pc:docMk/>
            <pc:sldMk cId="2284399962" sldId="261"/>
            <ac:spMk id="51" creationId="{28862DC5-98E3-4AAC-9583-F6CA0FE3B25B}"/>
          </ac:spMkLst>
        </pc:spChg>
        <pc:spChg chg="add del">
          <ac:chgData name="Pendam, Nithin Kumar" userId="f316d4e1-dcea-4cbb-9ca8-7c42d48ec7a2" providerId="ADAL" clId="{1855F8DE-37B2-4507-85BB-CBC68638B490}" dt="2021-10-11T10:59:30.972" v="590" actId="26606"/>
          <ac:spMkLst>
            <pc:docMk/>
            <pc:sldMk cId="2284399962" sldId="261"/>
            <ac:spMk id="54" creationId="{2A4588C6-4069-4731-BFB4-10F1E6D37842}"/>
          </ac:spMkLst>
        </pc:spChg>
        <pc:spChg chg="add del">
          <ac:chgData name="Pendam, Nithin Kumar" userId="f316d4e1-dcea-4cbb-9ca8-7c42d48ec7a2" providerId="ADAL" clId="{1855F8DE-37B2-4507-85BB-CBC68638B490}" dt="2021-10-18T04:21:23.495" v="8442" actId="26606"/>
          <ac:spMkLst>
            <pc:docMk/>
            <pc:sldMk cId="2284399962" sldId="261"/>
            <ac:spMk id="55" creationId="{2A4588C6-4069-4731-BFB4-10F1E6D37842}"/>
          </ac:spMkLst>
        </pc:spChg>
        <pc:spChg chg="add del">
          <ac:chgData name="Pendam, Nithin Kumar" userId="f316d4e1-dcea-4cbb-9ca8-7c42d48ec7a2" providerId="ADAL" clId="{1855F8DE-37B2-4507-85BB-CBC68638B490}" dt="2021-10-11T10:59:30.972" v="590" actId="26606"/>
          <ac:spMkLst>
            <pc:docMk/>
            <pc:sldMk cId="2284399962" sldId="261"/>
            <ac:spMk id="56" creationId="{23370524-0FE7-41B4-ABCF-7FB26B6CF1F6}"/>
          </ac:spMkLst>
        </pc:spChg>
        <pc:spChg chg="add del">
          <ac:chgData name="Pendam, Nithin Kumar" userId="f316d4e1-dcea-4cbb-9ca8-7c42d48ec7a2" providerId="ADAL" clId="{1855F8DE-37B2-4507-85BB-CBC68638B490}" dt="2021-10-18T04:21:23.495" v="8442" actId="26606"/>
          <ac:spMkLst>
            <pc:docMk/>
            <pc:sldMk cId="2284399962" sldId="261"/>
            <ac:spMk id="57" creationId="{23370524-0FE7-41B4-ABCF-7FB26B6CF1F6}"/>
          </ac:spMkLst>
        </pc:spChg>
        <pc:spChg chg="add del">
          <ac:chgData name="Pendam, Nithin Kumar" userId="f316d4e1-dcea-4cbb-9ca8-7c42d48ec7a2" providerId="ADAL" clId="{1855F8DE-37B2-4507-85BB-CBC68638B490}" dt="2021-10-11T10:59:30.972" v="590" actId="26606"/>
          <ac:spMkLst>
            <pc:docMk/>
            <pc:sldMk cId="2284399962" sldId="261"/>
            <ac:spMk id="62" creationId="{4E93B92B-0DD5-4277-9D69-972ABADC3559}"/>
          </ac:spMkLst>
        </pc:spChg>
        <pc:spChg chg="add del">
          <ac:chgData name="Pendam, Nithin Kumar" userId="f316d4e1-dcea-4cbb-9ca8-7c42d48ec7a2" providerId="ADAL" clId="{1855F8DE-37B2-4507-85BB-CBC68638B490}" dt="2021-10-18T04:21:23.495" v="8442" actId="26606"/>
          <ac:spMkLst>
            <pc:docMk/>
            <pc:sldMk cId="2284399962" sldId="261"/>
            <ac:spMk id="63" creationId="{4E93B92B-0DD5-4277-9D69-972ABADC3559}"/>
          </ac:spMkLst>
        </pc:spChg>
        <pc:spChg chg="add del">
          <ac:chgData name="Pendam, Nithin Kumar" userId="f316d4e1-dcea-4cbb-9ca8-7c42d48ec7a2" providerId="ADAL" clId="{1855F8DE-37B2-4507-85BB-CBC68638B490}" dt="2021-10-11T10:59:30.972" v="590" actId="26606"/>
          <ac:spMkLst>
            <pc:docMk/>
            <pc:sldMk cId="2284399962" sldId="261"/>
            <ac:spMk id="64" creationId="{7CE87768-354E-4E3F-8202-9F387CF50590}"/>
          </ac:spMkLst>
        </pc:spChg>
        <pc:spChg chg="add del">
          <ac:chgData name="Pendam, Nithin Kumar" userId="f316d4e1-dcea-4cbb-9ca8-7c42d48ec7a2" providerId="ADAL" clId="{1855F8DE-37B2-4507-85BB-CBC68638B490}" dt="2021-10-18T04:21:23.495" v="8442" actId="26606"/>
          <ac:spMkLst>
            <pc:docMk/>
            <pc:sldMk cId="2284399962" sldId="261"/>
            <ac:spMk id="65" creationId="{7CE87768-354E-4E3F-8202-9F387CF50590}"/>
          </ac:spMkLst>
        </pc:spChg>
        <pc:spChg chg="add del">
          <ac:chgData name="Pendam, Nithin Kumar" userId="f316d4e1-dcea-4cbb-9ca8-7c42d48ec7a2" providerId="ADAL" clId="{1855F8DE-37B2-4507-85BB-CBC68638B490}" dt="2021-10-11T10:59:30.972" v="590" actId="26606"/>
          <ac:spMkLst>
            <pc:docMk/>
            <pc:sldMk cId="2284399962" sldId="261"/>
            <ac:spMk id="66" creationId="{09E5B98F-BD75-4A30-BF72-0A91074702FC}"/>
          </ac:spMkLst>
        </pc:spChg>
        <pc:spChg chg="add del">
          <ac:chgData name="Pendam, Nithin Kumar" userId="f316d4e1-dcea-4cbb-9ca8-7c42d48ec7a2" providerId="ADAL" clId="{1855F8DE-37B2-4507-85BB-CBC68638B490}" dt="2021-10-18T04:21:23.495" v="8442" actId="26606"/>
          <ac:spMkLst>
            <pc:docMk/>
            <pc:sldMk cId="2284399962" sldId="261"/>
            <ac:spMk id="67" creationId="{09E5B98F-BD75-4A30-BF72-0A91074702FC}"/>
          </ac:spMkLst>
        </pc:spChg>
        <pc:spChg chg="add del">
          <ac:chgData name="Pendam, Nithin Kumar" userId="f316d4e1-dcea-4cbb-9ca8-7c42d48ec7a2" providerId="ADAL" clId="{1855F8DE-37B2-4507-85BB-CBC68638B490}" dt="2021-10-11T10:59:30.972" v="590" actId="26606"/>
          <ac:spMkLst>
            <pc:docMk/>
            <pc:sldMk cId="2284399962" sldId="261"/>
            <ac:spMk id="68" creationId="{8AAB91E3-41BE-4478-BF23-A24D43E146C5}"/>
          </ac:spMkLst>
        </pc:spChg>
        <pc:spChg chg="add del">
          <ac:chgData name="Pendam, Nithin Kumar" userId="f316d4e1-dcea-4cbb-9ca8-7c42d48ec7a2" providerId="ADAL" clId="{1855F8DE-37B2-4507-85BB-CBC68638B490}" dt="2021-10-18T04:21:23.495" v="8442" actId="26606"/>
          <ac:spMkLst>
            <pc:docMk/>
            <pc:sldMk cId="2284399962" sldId="261"/>
            <ac:spMk id="69" creationId="{8AAB91E3-41BE-4478-BF23-A24D43E146C5}"/>
          </ac:spMkLst>
        </pc:spChg>
        <pc:spChg chg="add del">
          <ac:chgData name="Pendam, Nithin Kumar" userId="f316d4e1-dcea-4cbb-9ca8-7c42d48ec7a2" providerId="ADAL" clId="{1855F8DE-37B2-4507-85BB-CBC68638B490}" dt="2021-10-11T10:59:30.972" v="590" actId="26606"/>
          <ac:spMkLst>
            <pc:docMk/>
            <pc:sldMk cId="2284399962" sldId="261"/>
            <ac:spMk id="70" creationId="{96DFC7EA-8516-41F1-8ED9-C0A8E1E0862A}"/>
          </ac:spMkLst>
        </pc:spChg>
        <pc:spChg chg="add del">
          <ac:chgData name="Pendam, Nithin Kumar" userId="f316d4e1-dcea-4cbb-9ca8-7c42d48ec7a2" providerId="ADAL" clId="{1855F8DE-37B2-4507-85BB-CBC68638B490}" dt="2021-10-18T04:21:23.495" v="8442" actId="26606"/>
          <ac:spMkLst>
            <pc:docMk/>
            <pc:sldMk cId="2284399962" sldId="261"/>
            <ac:spMk id="71" creationId="{96DFC7EA-8516-41F1-8ED9-C0A8E1E0862A}"/>
          </ac:spMkLst>
        </pc:spChg>
        <pc:spChg chg="add del">
          <ac:chgData name="Pendam, Nithin Kumar" userId="f316d4e1-dcea-4cbb-9ca8-7c42d48ec7a2" providerId="ADAL" clId="{1855F8DE-37B2-4507-85BB-CBC68638B490}" dt="2021-10-11T10:59:30.972" v="590" actId="26606"/>
          <ac:spMkLst>
            <pc:docMk/>
            <pc:sldMk cId="2284399962" sldId="261"/>
            <ac:spMk id="72" creationId="{E24E972C-8744-4CFA-B783-41EA3CC38199}"/>
          </ac:spMkLst>
        </pc:spChg>
        <pc:spChg chg="add del">
          <ac:chgData name="Pendam, Nithin Kumar" userId="f316d4e1-dcea-4cbb-9ca8-7c42d48ec7a2" providerId="ADAL" clId="{1855F8DE-37B2-4507-85BB-CBC68638B490}" dt="2021-10-18T04:21:23.495" v="8442" actId="26606"/>
          <ac:spMkLst>
            <pc:docMk/>
            <pc:sldMk cId="2284399962" sldId="261"/>
            <ac:spMk id="73" creationId="{E24E972C-8744-4CFA-B783-41EA3CC38199}"/>
          </ac:spMkLst>
        </pc:spChg>
        <pc:spChg chg="add del">
          <ac:chgData name="Pendam, Nithin Kumar" userId="f316d4e1-dcea-4cbb-9ca8-7c42d48ec7a2" providerId="ADAL" clId="{1855F8DE-37B2-4507-85BB-CBC68638B490}" dt="2021-10-11T10:59:30.972" v="590" actId="26606"/>
          <ac:spMkLst>
            <pc:docMk/>
            <pc:sldMk cId="2284399962" sldId="261"/>
            <ac:spMk id="74" creationId="{C7C88F2E-E233-48BA-B85F-D06BA522B790}"/>
          </ac:spMkLst>
        </pc:spChg>
        <pc:spChg chg="add del">
          <ac:chgData name="Pendam, Nithin Kumar" userId="f316d4e1-dcea-4cbb-9ca8-7c42d48ec7a2" providerId="ADAL" clId="{1855F8DE-37B2-4507-85BB-CBC68638B490}" dt="2021-10-18T04:21:23.495" v="8442" actId="26606"/>
          <ac:spMkLst>
            <pc:docMk/>
            <pc:sldMk cId="2284399962" sldId="261"/>
            <ac:spMk id="75" creationId="{C7C88F2E-E233-48BA-B85F-D06BA522B790}"/>
          </ac:spMkLst>
        </pc:spChg>
        <pc:spChg chg="add">
          <ac:chgData name="Pendam, Nithin Kumar" userId="f316d4e1-dcea-4cbb-9ca8-7c42d48ec7a2" providerId="ADAL" clId="{1855F8DE-37B2-4507-85BB-CBC68638B490}" dt="2021-10-18T04:21:23.554" v="8443" actId="26606"/>
          <ac:spMkLst>
            <pc:docMk/>
            <pc:sldMk cId="2284399962" sldId="261"/>
            <ac:spMk id="77" creationId="{D94A7024-D948-494D-8920-BBA2DA07D15B}"/>
          </ac:spMkLst>
        </pc:spChg>
        <pc:spChg chg="add del">
          <ac:chgData name="Pendam, Nithin Kumar" userId="f316d4e1-dcea-4cbb-9ca8-7c42d48ec7a2" providerId="ADAL" clId="{1855F8DE-37B2-4507-85BB-CBC68638B490}" dt="2021-10-11T10:59:30.339" v="587" actId="26606"/>
          <ac:spMkLst>
            <pc:docMk/>
            <pc:sldMk cId="2284399962" sldId="261"/>
            <ac:spMk id="79" creationId="{D94A7024-D948-494D-8920-BBA2DA07D15B}"/>
          </ac:spMkLst>
        </pc:spChg>
        <pc:spChg chg="add del">
          <ac:chgData name="Pendam, Nithin Kumar" userId="f316d4e1-dcea-4cbb-9ca8-7c42d48ec7a2" providerId="ADAL" clId="{1855F8DE-37B2-4507-85BB-CBC68638B490}" dt="2021-10-11T10:59:30.904" v="589" actId="26606"/>
          <ac:spMkLst>
            <pc:docMk/>
            <pc:sldMk cId="2284399962" sldId="261"/>
            <ac:spMk id="83" creationId="{3F088236-D655-4F88-B238-E16762358025}"/>
          </ac:spMkLst>
        </pc:spChg>
        <pc:spChg chg="add del">
          <ac:chgData name="Pendam, Nithin Kumar" userId="f316d4e1-dcea-4cbb-9ca8-7c42d48ec7a2" providerId="ADAL" clId="{1855F8DE-37B2-4507-85BB-CBC68638B490}" dt="2021-10-11T10:59:30.904" v="589" actId="26606"/>
          <ac:spMkLst>
            <pc:docMk/>
            <pc:sldMk cId="2284399962" sldId="261"/>
            <ac:spMk id="85" creationId="{3DAC0C92-199E-475C-9390-119A9B027276}"/>
          </ac:spMkLst>
        </pc:spChg>
        <pc:spChg chg="add del">
          <ac:chgData name="Pendam, Nithin Kumar" userId="f316d4e1-dcea-4cbb-9ca8-7c42d48ec7a2" providerId="ADAL" clId="{1855F8DE-37B2-4507-85BB-CBC68638B490}" dt="2021-10-11T10:59:30.904" v="589" actId="26606"/>
          <ac:spMkLst>
            <pc:docMk/>
            <pc:sldMk cId="2284399962" sldId="261"/>
            <ac:spMk id="87" creationId="{C4CFB339-0ED8-4FE2-9EF1-6D1375B8499B}"/>
          </ac:spMkLst>
        </pc:spChg>
        <pc:spChg chg="add del">
          <ac:chgData name="Pendam, Nithin Kumar" userId="f316d4e1-dcea-4cbb-9ca8-7c42d48ec7a2" providerId="ADAL" clId="{1855F8DE-37B2-4507-85BB-CBC68638B490}" dt="2021-10-11T10:59:30.904" v="589" actId="26606"/>
          <ac:spMkLst>
            <pc:docMk/>
            <pc:sldMk cId="2284399962" sldId="261"/>
            <ac:spMk id="89" creationId="{31896C80-2069-4431-9C19-83B913734490}"/>
          </ac:spMkLst>
        </pc:spChg>
        <pc:spChg chg="add del">
          <ac:chgData name="Pendam, Nithin Kumar" userId="f316d4e1-dcea-4cbb-9ca8-7c42d48ec7a2" providerId="ADAL" clId="{1855F8DE-37B2-4507-85BB-CBC68638B490}" dt="2021-10-11T10:59:30.904" v="589" actId="26606"/>
          <ac:spMkLst>
            <pc:docMk/>
            <pc:sldMk cId="2284399962" sldId="261"/>
            <ac:spMk id="91" creationId="{BF120A21-0841-4823-B0C4-28AEBCEF9B78}"/>
          </ac:spMkLst>
        </pc:spChg>
        <pc:spChg chg="add del">
          <ac:chgData name="Pendam, Nithin Kumar" userId="f316d4e1-dcea-4cbb-9ca8-7c42d48ec7a2" providerId="ADAL" clId="{1855F8DE-37B2-4507-85BB-CBC68638B490}" dt="2021-10-11T10:59:30.904" v="589" actId="26606"/>
          <ac:spMkLst>
            <pc:docMk/>
            <pc:sldMk cId="2284399962" sldId="261"/>
            <ac:spMk id="93" creationId="{DBB05BAE-BBD3-4289-899F-A6851503C6B0}"/>
          </ac:spMkLst>
        </pc:spChg>
        <pc:spChg chg="add del">
          <ac:chgData name="Pendam, Nithin Kumar" userId="f316d4e1-dcea-4cbb-9ca8-7c42d48ec7a2" providerId="ADAL" clId="{1855F8DE-37B2-4507-85BB-CBC68638B490}" dt="2021-10-11T10:59:30.904" v="589" actId="26606"/>
          <ac:spMkLst>
            <pc:docMk/>
            <pc:sldMk cId="2284399962" sldId="261"/>
            <ac:spMk id="95" creationId="{9874D11C-36F5-4BBE-A490-019A54E953B0}"/>
          </ac:spMkLst>
        </pc:spChg>
        <pc:spChg chg="add del">
          <ac:chgData name="Pendam, Nithin Kumar" userId="f316d4e1-dcea-4cbb-9ca8-7c42d48ec7a2" providerId="ADAL" clId="{1855F8DE-37B2-4507-85BB-CBC68638B490}" dt="2021-10-11T11:00:19.909" v="599" actId="26606"/>
          <ac:spMkLst>
            <pc:docMk/>
            <pc:sldMk cId="2284399962" sldId="261"/>
            <ac:spMk id="97" creationId="{D94A7024-D948-494D-8920-BBA2DA07D15B}"/>
          </ac:spMkLst>
        </pc:spChg>
        <pc:spChg chg="add del">
          <ac:chgData name="Pendam, Nithin Kumar" userId="f316d4e1-dcea-4cbb-9ca8-7c42d48ec7a2" providerId="ADAL" clId="{1855F8DE-37B2-4507-85BB-CBC68638B490}" dt="2021-10-11T11:01:16.998" v="609" actId="700"/>
          <ac:spMkLst>
            <pc:docMk/>
            <pc:sldMk cId="2284399962" sldId="261"/>
            <ac:spMk id="106" creationId="{3F088236-D655-4F88-B238-E16762358025}"/>
          </ac:spMkLst>
        </pc:spChg>
        <pc:spChg chg="add del">
          <ac:chgData name="Pendam, Nithin Kumar" userId="f316d4e1-dcea-4cbb-9ca8-7c42d48ec7a2" providerId="ADAL" clId="{1855F8DE-37B2-4507-85BB-CBC68638B490}" dt="2021-10-11T11:01:16.998" v="609" actId="700"/>
          <ac:spMkLst>
            <pc:docMk/>
            <pc:sldMk cId="2284399962" sldId="261"/>
            <ac:spMk id="108" creationId="{3DAC0C92-199E-475C-9390-119A9B027276}"/>
          </ac:spMkLst>
        </pc:spChg>
        <pc:spChg chg="add del">
          <ac:chgData name="Pendam, Nithin Kumar" userId="f316d4e1-dcea-4cbb-9ca8-7c42d48ec7a2" providerId="ADAL" clId="{1855F8DE-37B2-4507-85BB-CBC68638B490}" dt="2021-10-11T11:01:16.998" v="609" actId="700"/>
          <ac:spMkLst>
            <pc:docMk/>
            <pc:sldMk cId="2284399962" sldId="261"/>
            <ac:spMk id="110" creationId="{C4CFB339-0ED8-4FE2-9EF1-6D1375B8499B}"/>
          </ac:spMkLst>
        </pc:spChg>
        <pc:spChg chg="add del">
          <ac:chgData name="Pendam, Nithin Kumar" userId="f316d4e1-dcea-4cbb-9ca8-7c42d48ec7a2" providerId="ADAL" clId="{1855F8DE-37B2-4507-85BB-CBC68638B490}" dt="2021-10-11T11:01:16.998" v="609" actId="700"/>
          <ac:spMkLst>
            <pc:docMk/>
            <pc:sldMk cId="2284399962" sldId="261"/>
            <ac:spMk id="112" creationId="{31896C80-2069-4431-9C19-83B913734490}"/>
          </ac:spMkLst>
        </pc:spChg>
        <pc:spChg chg="add del">
          <ac:chgData name="Pendam, Nithin Kumar" userId="f316d4e1-dcea-4cbb-9ca8-7c42d48ec7a2" providerId="ADAL" clId="{1855F8DE-37B2-4507-85BB-CBC68638B490}" dt="2021-10-11T11:00:18.507" v="596" actId="26606"/>
          <ac:spMkLst>
            <pc:docMk/>
            <pc:sldMk cId="2284399962" sldId="261"/>
            <ac:spMk id="114" creationId="{03E8462A-FEBA-4848-81CC-3F8DA3E477BE}"/>
          </ac:spMkLst>
        </pc:spChg>
        <pc:spChg chg="add del">
          <ac:chgData name="Pendam, Nithin Kumar" userId="f316d4e1-dcea-4cbb-9ca8-7c42d48ec7a2" providerId="ADAL" clId="{1855F8DE-37B2-4507-85BB-CBC68638B490}" dt="2021-10-11T11:01:16.998" v="609" actId="700"/>
          <ac:spMkLst>
            <pc:docMk/>
            <pc:sldMk cId="2284399962" sldId="261"/>
            <ac:spMk id="118" creationId="{9874D11C-36F5-4BBE-A490-019A54E953B0}"/>
          </ac:spMkLst>
        </pc:spChg>
        <pc:spChg chg="add del">
          <ac:chgData name="Pendam, Nithin Kumar" userId="f316d4e1-dcea-4cbb-9ca8-7c42d48ec7a2" providerId="ADAL" clId="{1855F8DE-37B2-4507-85BB-CBC68638B490}" dt="2021-10-11T11:00:18.507" v="596" actId="26606"/>
          <ac:spMkLst>
            <pc:docMk/>
            <pc:sldMk cId="2284399962" sldId="261"/>
            <ac:spMk id="127" creationId="{7941F9B1-B01B-4A84-89D9-B169AEB4E456}"/>
          </ac:spMkLst>
        </pc:spChg>
        <pc:spChg chg="add del">
          <ac:chgData name="Pendam, Nithin Kumar" userId="f316d4e1-dcea-4cbb-9ca8-7c42d48ec7a2" providerId="ADAL" clId="{1855F8DE-37B2-4507-85BB-CBC68638B490}" dt="2021-10-11T11:00:19.827" v="598" actId="26606"/>
          <ac:spMkLst>
            <pc:docMk/>
            <pc:sldMk cId="2284399962" sldId="261"/>
            <ac:spMk id="138" creationId="{03E8462A-FEBA-4848-81CC-3F8DA3E477BE}"/>
          </ac:spMkLst>
        </pc:spChg>
        <pc:spChg chg="add del">
          <ac:chgData name="Pendam, Nithin Kumar" userId="f316d4e1-dcea-4cbb-9ca8-7c42d48ec7a2" providerId="ADAL" clId="{1855F8DE-37B2-4507-85BB-CBC68638B490}" dt="2021-10-11T11:00:19.827" v="598" actId="26606"/>
          <ac:spMkLst>
            <pc:docMk/>
            <pc:sldMk cId="2284399962" sldId="261"/>
            <ac:spMk id="148" creationId="{7941F9B1-B01B-4A84-89D9-B169AEB4E456}"/>
          </ac:spMkLst>
        </pc:spChg>
        <pc:spChg chg="add del mod">
          <ac:chgData name="Pendam, Nithin Kumar" userId="f316d4e1-dcea-4cbb-9ca8-7c42d48ec7a2" providerId="ADAL" clId="{1855F8DE-37B2-4507-85BB-CBC68638B490}" dt="2021-10-11T11:01:16.998" v="609" actId="700"/>
          <ac:spMkLst>
            <pc:docMk/>
            <pc:sldMk cId="2284399962" sldId="261"/>
            <ac:spMk id="150" creationId="{28862DC5-98E3-4AAC-9583-F6CA0FE3B25B}"/>
          </ac:spMkLst>
        </pc:spChg>
        <pc:spChg chg="add del">
          <ac:chgData name="Pendam, Nithin Kumar" userId="f316d4e1-dcea-4cbb-9ca8-7c42d48ec7a2" providerId="ADAL" clId="{1855F8DE-37B2-4507-85BB-CBC68638B490}" dt="2021-10-11T11:01:16.998" v="609" actId="700"/>
          <ac:spMkLst>
            <pc:docMk/>
            <pc:sldMk cId="2284399962" sldId="261"/>
            <ac:spMk id="152" creationId="{BF120A21-0841-4823-B0C4-28AEBCEF9B78}"/>
          </ac:spMkLst>
        </pc:spChg>
        <pc:spChg chg="add del">
          <ac:chgData name="Pendam, Nithin Kumar" userId="f316d4e1-dcea-4cbb-9ca8-7c42d48ec7a2" providerId="ADAL" clId="{1855F8DE-37B2-4507-85BB-CBC68638B490}" dt="2021-10-11T11:01:16.998" v="609" actId="700"/>
          <ac:spMkLst>
            <pc:docMk/>
            <pc:sldMk cId="2284399962" sldId="261"/>
            <ac:spMk id="153" creationId="{DBB05BAE-BBD3-4289-899F-A6851503C6B0}"/>
          </ac:spMkLst>
        </pc:spChg>
        <pc:grpChg chg="add del">
          <ac:chgData name="Pendam, Nithin Kumar" userId="f316d4e1-dcea-4cbb-9ca8-7c42d48ec7a2" providerId="ADAL" clId="{1855F8DE-37B2-4507-85BB-CBC68638B490}" dt="2021-10-18T04:20:52.420" v="8439" actId="26606"/>
          <ac:grpSpMkLst>
            <pc:docMk/>
            <pc:sldMk cId="2284399962" sldId="261"/>
            <ac:grpSpMk id="13" creationId="{F3BC879B-A529-47C3-A6A5-914D67AAAA8C}"/>
          </ac:grpSpMkLst>
        </pc:grpChg>
        <pc:grpChg chg="add del">
          <ac:chgData name="Pendam, Nithin Kumar" userId="f316d4e1-dcea-4cbb-9ca8-7c42d48ec7a2" providerId="ADAL" clId="{1855F8DE-37B2-4507-85BB-CBC68638B490}" dt="2021-10-11T10:59:07.047" v="583" actId="26606"/>
          <ac:grpSpMkLst>
            <pc:docMk/>
            <pc:sldMk cId="2284399962" sldId="261"/>
            <ac:grpSpMk id="22" creationId="{A4D026A2-7476-44B0-9648-BB98882F7BA3}"/>
          </ac:grpSpMkLst>
        </pc:grpChg>
        <pc:grpChg chg="add del">
          <ac:chgData name="Pendam, Nithin Kumar" userId="f316d4e1-dcea-4cbb-9ca8-7c42d48ec7a2" providerId="ADAL" clId="{1855F8DE-37B2-4507-85BB-CBC68638B490}" dt="2021-10-11T10:59:07.047" v="583" actId="26606"/>
          <ac:grpSpMkLst>
            <pc:docMk/>
            <pc:sldMk cId="2284399962" sldId="261"/>
            <ac:grpSpMk id="36" creationId="{2109F83F-40FE-4DB3-84CC-09FB3340D06D}"/>
          </ac:grpSpMkLst>
        </pc:grpChg>
        <pc:grpChg chg="add del">
          <ac:chgData name="Pendam, Nithin Kumar" userId="f316d4e1-dcea-4cbb-9ca8-7c42d48ec7a2" providerId="ADAL" clId="{1855F8DE-37B2-4507-85BB-CBC68638B490}" dt="2021-10-11T11:00:18.507" v="596" actId="26606"/>
          <ac:grpSpMkLst>
            <pc:docMk/>
            <pc:sldMk cId="2284399962" sldId="261"/>
            <ac:grpSpMk id="102" creationId="{A4D026A2-7476-44B0-9648-BB98882F7BA3}"/>
          </ac:grpSpMkLst>
        </pc:grpChg>
        <pc:grpChg chg="add del">
          <ac:chgData name="Pendam, Nithin Kumar" userId="f316d4e1-dcea-4cbb-9ca8-7c42d48ec7a2" providerId="ADAL" clId="{1855F8DE-37B2-4507-85BB-CBC68638B490}" dt="2021-10-11T11:00:18.507" v="596" actId="26606"/>
          <ac:grpSpMkLst>
            <pc:docMk/>
            <pc:sldMk cId="2284399962" sldId="261"/>
            <ac:grpSpMk id="116" creationId="{2109F83F-40FE-4DB3-84CC-09FB3340D06D}"/>
          </ac:grpSpMkLst>
        </pc:grpChg>
        <pc:grpChg chg="add del">
          <ac:chgData name="Pendam, Nithin Kumar" userId="f316d4e1-dcea-4cbb-9ca8-7c42d48ec7a2" providerId="ADAL" clId="{1855F8DE-37B2-4507-85BB-CBC68638B490}" dt="2021-10-11T11:00:19.827" v="598" actId="26606"/>
          <ac:grpSpMkLst>
            <pc:docMk/>
            <pc:sldMk cId="2284399962" sldId="261"/>
            <ac:grpSpMk id="129" creationId="{A4D026A2-7476-44B0-9648-BB98882F7BA3}"/>
          </ac:grpSpMkLst>
        </pc:grpChg>
        <pc:grpChg chg="add del">
          <ac:chgData name="Pendam, Nithin Kumar" userId="f316d4e1-dcea-4cbb-9ca8-7c42d48ec7a2" providerId="ADAL" clId="{1855F8DE-37B2-4507-85BB-CBC68638B490}" dt="2021-10-11T11:00:19.827" v="598" actId="26606"/>
          <ac:grpSpMkLst>
            <pc:docMk/>
            <pc:sldMk cId="2284399962" sldId="261"/>
            <ac:grpSpMk id="139" creationId="{2109F83F-40FE-4DB3-84CC-09FB3340D06D}"/>
          </ac:grpSpMkLst>
        </pc:grpChg>
        <pc:graphicFrameChg chg="add mod ord modGraphic">
          <ac:chgData name="Pendam, Nithin Kumar" userId="f316d4e1-dcea-4cbb-9ca8-7c42d48ec7a2" providerId="ADAL" clId="{1855F8DE-37B2-4507-85BB-CBC68638B490}" dt="2021-10-18T04:21:23.554" v="8443" actId="26606"/>
          <ac:graphicFrameMkLst>
            <pc:docMk/>
            <pc:sldMk cId="2284399962" sldId="261"/>
            <ac:graphicFrameMk id="2" creationId="{FB519E58-3544-4C6B-BD5D-6FC462035A3E}"/>
          </ac:graphicFrameMkLst>
        </pc:graphicFrameChg>
        <pc:picChg chg="add del mod ord">
          <ac:chgData name="Pendam, Nithin Kumar" userId="f316d4e1-dcea-4cbb-9ca8-7c42d48ec7a2" providerId="ADAL" clId="{1855F8DE-37B2-4507-85BB-CBC68638B490}" dt="2021-10-18T04:20:13.361" v="8433" actId="21"/>
          <ac:picMkLst>
            <pc:docMk/>
            <pc:sldMk cId="2284399962" sldId="261"/>
            <ac:picMk id="4" creationId="{FFC5B803-171D-4463-A074-354C03F970BC}"/>
          </ac:picMkLst>
        </pc:picChg>
        <pc:picChg chg="add del mod modCrop">
          <ac:chgData name="Pendam, Nithin Kumar" userId="f316d4e1-dcea-4cbb-9ca8-7c42d48ec7a2" providerId="ADAL" clId="{1855F8DE-37B2-4507-85BB-CBC68638B490}" dt="2021-10-18T04:17:38.298" v="8411" actId="21"/>
          <ac:picMkLst>
            <pc:docMk/>
            <pc:sldMk cId="2284399962" sldId="261"/>
            <ac:picMk id="5" creationId="{7CA95075-C046-4632-A105-433459855698}"/>
          </ac:picMkLst>
        </pc:picChg>
        <pc:picChg chg="add mod ord">
          <ac:chgData name="Pendam, Nithin Kumar" userId="f316d4e1-dcea-4cbb-9ca8-7c42d48ec7a2" providerId="ADAL" clId="{1855F8DE-37B2-4507-85BB-CBC68638B490}" dt="2021-10-18T04:23:10.996" v="8462"/>
          <ac:picMkLst>
            <pc:docMk/>
            <pc:sldMk cId="2284399962" sldId="261"/>
            <ac:picMk id="9" creationId="{6BE67F62-25A1-4C07-AE30-A400358FD2C0}"/>
          </ac:picMkLst>
        </pc:picChg>
        <pc:cxnChg chg="add del">
          <ac:chgData name="Pendam, Nithin Kumar" userId="f316d4e1-dcea-4cbb-9ca8-7c42d48ec7a2" providerId="ADAL" clId="{1855F8DE-37B2-4507-85BB-CBC68638B490}" dt="2021-10-18T04:20:52.338" v="8438" actId="26606"/>
          <ac:cxnSpMkLst>
            <pc:docMk/>
            <pc:sldMk cId="2284399962" sldId="261"/>
            <ac:cxnSpMk id="25" creationId="{B2A94EDB-B0FE-4678-8E69-0F137AE3BE6C}"/>
          </ac:cxnSpMkLst>
        </pc:cxnChg>
        <pc:cxnChg chg="add del">
          <ac:chgData name="Pendam, Nithin Kumar" userId="f316d4e1-dcea-4cbb-9ca8-7c42d48ec7a2" providerId="ADAL" clId="{1855F8DE-37B2-4507-85BB-CBC68638B490}" dt="2021-10-18T04:20:52.338" v="8438" actId="26606"/>
          <ac:cxnSpMkLst>
            <pc:docMk/>
            <pc:sldMk cId="2284399962" sldId="261"/>
            <ac:cxnSpMk id="32" creationId="{E0A9CA40-1F57-4A6D-ACDA-F720AA468CF6}"/>
          </ac:cxnSpMkLst>
        </pc:cxnChg>
        <pc:cxnChg chg="add del">
          <ac:chgData name="Pendam, Nithin Kumar" userId="f316d4e1-dcea-4cbb-9ca8-7c42d48ec7a2" providerId="ADAL" clId="{1855F8DE-37B2-4507-85BB-CBC68638B490}" dt="2021-10-11T10:59:30.972" v="590" actId="26606"/>
          <ac:cxnSpMkLst>
            <pc:docMk/>
            <pc:sldMk cId="2284399962" sldId="261"/>
            <ac:cxnSpMk id="58" creationId="{E0A9CA40-1F57-4A6D-ACDA-F720AA468CF6}"/>
          </ac:cxnSpMkLst>
        </pc:cxnChg>
        <pc:cxnChg chg="add del">
          <ac:chgData name="Pendam, Nithin Kumar" userId="f316d4e1-dcea-4cbb-9ca8-7c42d48ec7a2" providerId="ADAL" clId="{1855F8DE-37B2-4507-85BB-CBC68638B490}" dt="2021-10-18T04:21:23.495" v="8442" actId="26606"/>
          <ac:cxnSpMkLst>
            <pc:docMk/>
            <pc:sldMk cId="2284399962" sldId="261"/>
            <ac:cxnSpMk id="59" creationId="{E0A9CA40-1F57-4A6D-ACDA-F720AA468CF6}"/>
          </ac:cxnSpMkLst>
        </pc:cxnChg>
        <pc:cxnChg chg="add del">
          <ac:chgData name="Pendam, Nithin Kumar" userId="f316d4e1-dcea-4cbb-9ca8-7c42d48ec7a2" providerId="ADAL" clId="{1855F8DE-37B2-4507-85BB-CBC68638B490}" dt="2021-10-11T10:59:30.972" v="590" actId="26606"/>
          <ac:cxnSpMkLst>
            <pc:docMk/>
            <pc:sldMk cId="2284399962" sldId="261"/>
            <ac:cxnSpMk id="60" creationId="{B2A94EDB-B0FE-4678-8E69-0F137AE3BE6C}"/>
          </ac:cxnSpMkLst>
        </pc:cxnChg>
        <pc:cxnChg chg="add del">
          <ac:chgData name="Pendam, Nithin Kumar" userId="f316d4e1-dcea-4cbb-9ca8-7c42d48ec7a2" providerId="ADAL" clId="{1855F8DE-37B2-4507-85BB-CBC68638B490}" dt="2021-10-18T04:21:23.495" v="8442" actId="26606"/>
          <ac:cxnSpMkLst>
            <pc:docMk/>
            <pc:sldMk cId="2284399962" sldId="261"/>
            <ac:cxnSpMk id="61" creationId="{B2A94EDB-B0FE-4678-8E69-0F137AE3BE6C}"/>
          </ac:cxnSpMkLst>
        </pc:cxnChg>
        <pc:cxnChg chg="add del">
          <ac:chgData name="Pendam, Nithin Kumar" userId="f316d4e1-dcea-4cbb-9ca8-7c42d48ec7a2" providerId="ADAL" clId="{1855F8DE-37B2-4507-85BB-CBC68638B490}" dt="2021-10-11T10:59:30.904" v="589" actId="26606"/>
          <ac:cxnSpMkLst>
            <pc:docMk/>
            <pc:sldMk cId="2284399962" sldId="261"/>
            <ac:cxnSpMk id="81" creationId="{2AFD8CBA-54A3-4363-991B-B9C631BBFA74}"/>
          </ac:cxnSpMkLst>
        </pc:cxnChg>
        <pc:cxnChg chg="add del">
          <ac:chgData name="Pendam, Nithin Kumar" userId="f316d4e1-dcea-4cbb-9ca8-7c42d48ec7a2" providerId="ADAL" clId="{1855F8DE-37B2-4507-85BB-CBC68638B490}" dt="2021-10-11T10:59:30.904" v="589" actId="26606"/>
          <ac:cxnSpMkLst>
            <pc:docMk/>
            <pc:sldMk cId="2284399962" sldId="261"/>
            <ac:cxnSpMk id="82" creationId="{64FA5DFF-7FE6-4855-84E6-DFA78EE978BD}"/>
          </ac:cxnSpMkLst>
        </pc:cxnChg>
        <pc:cxnChg chg="add del">
          <ac:chgData name="Pendam, Nithin Kumar" userId="f316d4e1-dcea-4cbb-9ca8-7c42d48ec7a2" providerId="ADAL" clId="{1855F8DE-37B2-4507-85BB-CBC68638B490}" dt="2021-10-11T11:01:16.998" v="609" actId="700"/>
          <ac:cxnSpMkLst>
            <pc:docMk/>
            <pc:sldMk cId="2284399962" sldId="261"/>
            <ac:cxnSpMk id="104" creationId="{2AFD8CBA-54A3-4363-991B-B9C631BBFA74}"/>
          </ac:cxnSpMkLst>
        </pc:cxnChg>
        <pc:cxnChg chg="add del">
          <ac:chgData name="Pendam, Nithin Kumar" userId="f316d4e1-dcea-4cbb-9ca8-7c42d48ec7a2" providerId="ADAL" clId="{1855F8DE-37B2-4507-85BB-CBC68638B490}" dt="2021-10-11T11:01:16.998" v="609" actId="700"/>
          <ac:cxnSpMkLst>
            <pc:docMk/>
            <pc:sldMk cId="2284399962" sldId="261"/>
            <ac:cxnSpMk id="151" creationId="{64FA5DFF-7FE6-4855-84E6-DFA78EE978BD}"/>
          </ac:cxnSpMkLst>
        </pc:cxnChg>
      </pc:sldChg>
      <pc:sldChg chg="new del">
        <pc:chgData name="Pendam, Nithin Kumar" userId="f316d4e1-dcea-4cbb-9ca8-7c42d48ec7a2" providerId="ADAL" clId="{1855F8DE-37B2-4507-85BB-CBC68638B490}" dt="2021-10-11T10:46:26.322" v="552" actId="680"/>
        <pc:sldMkLst>
          <pc:docMk/>
          <pc:sldMk cId="3874875318" sldId="261"/>
        </pc:sldMkLst>
      </pc:sldChg>
      <pc:sldChg chg="addSp delSp modSp new mod setBg modAnim delDesignElem chgLayout">
        <pc:chgData name="Pendam, Nithin Kumar" userId="f316d4e1-dcea-4cbb-9ca8-7c42d48ec7a2" providerId="ADAL" clId="{1855F8DE-37B2-4507-85BB-CBC68638B490}" dt="2021-10-19T03:24:33.740" v="8516"/>
        <pc:sldMkLst>
          <pc:docMk/>
          <pc:sldMk cId="873400440" sldId="262"/>
        </pc:sldMkLst>
        <pc:spChg chg="mod ord">
          <ac:chgData name="Pendam, Nithin Kumar" userId="f316d4e1-dcea-4cbb-9ca8-7c42d48ec7a2" providerId="ADAL" clId="{1855F8DE-37B2-4507-85BB-CBC68638B490}" dt="2021-10-11T11:53:29.994" v="876" actId="207"/>
          <ac:spMkLst>
            <pc:docMk/>
            <pc:sldMk cId="873400440" sldId="262"/>
            <ac:spMk id="2" creationId="{3B3A1AEE-5FD0-49F2-8B46-C87B94316874}"/>
          </ac:spMkLst>
        </pc:spChg>
        <pc:spChg chg="del">
          <ac:chgData name="Pendam, Nithin Kumar" userId="f316d4e1-dcea-4cbb-9ca8-7c42d48ec7a2" providerId="ADAL" clId="{1855F8DE-37B2-4507-85BB-CBC68638B490}" dt="2021-10-19T03:20:12.976" v="8463"/>
          <ac:spMkLst>
            <pc:docMk/>
            <pc:sldMk cId="873400440" sldId="262"/>
            <ac:spMk id="3" creationId="{40BC9D6F-6FFB-4E1A-A436-527C385308F4}"/>
          </ac:spMkLst>
        </pc:spChg>
        <pc:spChg chg="del">
          <ac:chgData name="Pendam, Nithin Kumar" userId="f316d4e1-dcea-4cbb-9ca8-7c42d48ec7a2" providerId="ADAL" clId="{1855F8DE-37B2-4507-85BB-CBC68638B490}" dt="2021-10-11T10:46:58.353" v="556" actId="931"/>
          <ac:spMkLst>
            <pc:docMk/>
            <pc:sldMk cId="873400440" sldId="262"/>
            <ac:spMk id="3" creationId="{6DDA435E-7098-4A92-9807-ABE2EEA53A5C}"/>
          </ac:spMkLst>
        </pc:spChg>
        <pc:spChg chg="del">
          <ac:chgData name="Pendam, Nithin Kumar" userId="f316d4e1-dcea-4cbb-9ca8-7c42d48ec7a2" providerId="ADAL" clId="{1855F8DE-37B2-4507-85BB-CBC68638B490}" dt="2021-10-19T03:21:44.833" v="8498"/>
          <ac:spMkLst>
            <pc:docMk/>
            <pc:sldMk cId="873400440" sldId="262"/>
            <ac:spMk id="4" creationId="{266FC96F-3739-4541-B2A1-C90F922777BB}"/>
          </ac:spMkLst>
        </pc:spChg>
        <pc:spChg chg="del">
          <ac:chgData name="Pendam, Nithin Kumar" userId="f316d4e1-dcea-4cbb-9ca8-7c42d48ec7a2" providerId="ADAL" clId="{1855F8DE-37B2-4507-85BB-CBC68638B490}" dt="2021-10-19T03:21:44.833" v="8498"/>
          <ac:spMkLst>
            <pc:docMk/>
            <pc:sldMk cId="873400440" sldId="262"/>
            <ac:spMk id="5" creationId="{2C46A5E6-A924-4922-9CD8-53BBDCE328D4}"/>
          </ac:spMkLst>
        </pc:spChg>
        <pc:spChg chg="add del mod">
          <ac:chgData name="Pendam, Nithin Kumar" userId="f316d4e1-dcea-4cbb-9ca8-7c42d48ec7a2" providerId="ADAL" clId="{1855F8DE-37B2-4507-85BB-CBC68638B490}" dt="2021-10-11T11:50:50.002" v="857"/>
          <ac:spMkLst>
            <pc:docMk/>
            <pc:sldMk cId="873400440" sldId="262"/>
            <ac:spMk id="8" creationId="{7EDAF0B4-F398-4A47-8E2C-9353C6682E80}"/>
          </ac:spMkLst>
        </pc:spChg>
        <pc:spChg chg="add del">
          <ac:chgData name="Pendam, Nithin Kumar" userId="f316d4e1-dcea-4cbb-9ca8-7c42d48ec7a2" providerId="ADAL" clId="{1855F8DE-37B2-4507-85BB-CBC68638B490}" dt="2021-10-11T11:03:11.636" v="637" actId="931"/>
          <ac:spMkLst>
            <pc:docMk/>
            <pc:sldMk cId="873400440" sldId="262"/>
            <ac:spMk id="9" creationId="{B7B3C609-16F2-4FB2-BAC6-F72B4B93E50C}"/>
          </ac:spMkLst>
        </pc:spChg>
        <pc:spChg chg="add del mod">
          <ac:chgData name="Pendam, Nithin Kumar" userId="f316d4e1-dcea-4cbb-9ca8-7c42d48ec7a2" providerId="ADAL" clId="{1855F8DE-37B2-4507-85BB-CBC68638B490}" dt="2021-10-11T11:51:17.710" v="862"/>
          <ac:spMkLst>
            <pc:docMk/>
            <pc:sldMk cId="873400440" sldId="262"/>
            <ac:spMk id="10" creationId="{E692A1BD-78B5-4E47-BA44-53DAD56C4B45}"/>
          </ac:spMkLst>
        </pc:spChg>
        <pc:spChg chg="add mod">
          <ac:chgData name="Pendam, Nithin Kumar" userId="f316d4e1-dcea-4cbb-9ca8-7c42d48ec7a2" providerId="ADAL" clId="{1855F8DE-37B2-4507-85BB-CBC68638B490}" dt="2021-10-11T11:56:56.473" v="1032" actId="20577"/>
          <ac:spMkLst>
            <pc:docMk/>
            <pc:sldMk cId="873400440" sldId="262"/>
            <ac:spMk id="11" creationId="{56DA8826-D058-431D-A96E-95B0656587FF}"/>
          </ac:spMkLst>
        </pc:spChg>
        <pc:spChg chg="add del">
          <ac:chgData name="Pendam, Nithin Kumar" userId="f316d4e1-dcea-4cbb-9ca8-7c42d48ec7a2" providerId="ADAL" clId="{1855F8DE-37B2-4507-85BB-CBC68638B490}" dt="2021-10-11T11:03:20.009" v="640" actId="26606"/>
          <ac:spMkLst>
            <pc:docMk/>
            <pc:sldMk cId="873400440" sldId="262"/>
            <ac:spMk id="12" creationId="{3BCB5F6A-9EB0-40B0-9D13-3023E9A20508}"/>
          </ac:spMkLst>
        </pc:spChg>
        <pc:spChg chg="add">
          <ac:chgData name="Pendam, Nithin Kumar" userId="f316d4e1-dcea-4cbb-9ca8-7c42d48ec7a2" providerId="ADAL" clId="{1855F8DE-37B2-4507-85BB-CBC68638B490}" dt="2021-10-11T11:52:37.661" v="867" actId="26606"/>
          <ac:spMkLst>
            <pc:docMk/>
            <pc:sldMk cId="873400440" sldId="262"/>
            <ac:spMk id="13" creationId="{3F088236-D655-4F88-B238-E16762358025}"/>
          </ac:spMkLst>
        </pc:spChg>
        <pc:spChg chg="add">
          <ac:chgData name="Pendam, Nithin Kumar" userId="f316d4e1-dcea-4cbb-9ca8-7c42d48ec7a2" providerId="ADAL" clId="{1855F8DE-37B2-4507-85BB-CBC68638B490}" dt="2021-10-11T11:52:37.661" v="867" actId="26606"/>
          <ac:spMkLst>
            <pc:docMk/>
            <pc:sldMk cId="873400440" sldId="262"/>
            <ac:spMk id="15" creationId="{C4CFB339-0ED8-4FE2-9EF1-6D1375B8499B}"/>
          </ac:spMkLst>
        </pc:spChg>
        <pc:spChg chg="add">
          <ac:chgData name="Pendam, Nithin Kumar" userId="f316d4e1-dcea-4cbb-9ca8-7c42d48ec7a2" providerId="ADAL" clId="{1855F8DE-37B2-4507-85BB-CBC68638B490}" dt="2021-10-11T11:52:37.661" v="867" actId="26606"/>
          <ac:spMkLst>
            <pc:docMk/>
            <pc:sldMk cId="873400440" sldId="262"/>
            <ac:spMk id="19" creationId="{31896C80-2069-4431-9C19-83B913734490}"/>
          </ac:spMkLst>
        </pc:spChg>
        <pc:spChg chg="add">
          <ac:chgData name="Pendam, Nithin Kumar" userId="f316d4e1-dcea-4cbb-9ca8-7c42d48ec7a2" providerId="ADAL" clId="{1855F8DE-37B2-4507-85BB-CBC68638B490}" dt="2021-10-11T11:52:37.661" v="867" actId="26606"/>
          <ac:spMkLst>
            <pc:docMk/>
            <pc:sldMk cId="873400440" sldId="262"/>
            <ac:spMk id="20" creationId="{3DAC0C92-199E-475C-9390-119A9B027276}"/>
          </ac:spMkLst>
        </pc:spChg>
        <pc:spChg chg="add">
          <ac:chgData name="Pendam, Nithin Kumar" userId="f316d4e1-dcea-4cbb-9ca8-7c42d48ec7a2" providerId="ADAL" clId="{1855F8DE-37B2-4507-85BB-CBC68638B490}" dt="2021-10-11T11:52:37.661" v="867" actId="26606"/>
          <ac:spMkLst>
            <pc:docMk/>
            <pc:sldMk cId="873400440" sldId="262"/>
            <ac:spMk id="28" creationId="{DBB05BAE-BBD3-4289-899F-A6851503C6B0}"/>
          </ac:spMkLst>
        </pc:spChg>
        <pc:spChg chg="add">
          <ac:chgData name="Pendam, Nithin Kumar" userId="f316d4e1-dcea-4cbb-9ca8-7c42d48ec7a2" providerId="ADAL" clId="{1855F8DE-37B2-4507-85BB-CBC68638B490}" dt="2021-10-11T11:52:37.661" v="867" actId="26606"/>
          <ac:spMkLst>
            <pc:docMk/>
            <pc:sldMk cId="873400440" sldId="262"/>
            <ac:spMk id="30" creationId="{9874D11C-36F5-4BBE-A490-019A54E953B0}"/>
          </ac:spMkLst>
        </pc:spChg>
        <pc:spChg chg="add">
          <ac:chgData name="Pendam, Nithin Kumar" userId="f316d4e1-dcea-4cbb-9ca8-7c42d48ec7a2" providerId="ADAL" clId="{1855F8DE-37B2-4507-85BB-CBC68638B490}" dt="2021-10-11T11:52:37.661" v="867" actId="26606"/>
          <ac:spMkLst>
            <pc:docMk/>
            <pc:sldMk cId="873400440" sldId="262"/>
            <ac:spMk id="32" creationId="{BF120A21-0841-4823-B0C4-28AEBCEF9B78}"/>
          </ac:spMkLst>
        </pc:spChg>
        <pc:spChg chg="add del">
          <ac:chgData name="Pendam, Nithin Kumar" userId="f316d4e1-dcea-4cbb-9ca8-7c42d48ec7a2" providerId="ADAL" clId="{1855F8DE-37B2-4507-85BB-CBC68638B490}" dt="2021-10-11T11:52:32.677" v="865" actId="700"/>
          <ac:spMkLst>
            <pc:docMk/>
            <pc:sldMk cId="873400440" sldId="262"/>
            <ac:spMk id="33" creationId="{66D61E08-70C3-48D8-BEA0-787111DC30DA}"/>
          </ac:spMkLst>
        </pc:spChg>
        <pc:spChg chg="add del">
          <ac:chgData name="Pendam, Nithin Kumar" userId="f316d4e1-dcea-4cbb-9ca8-7c42d48ec7a2" providerId="ADAL" clId="{1855F8DE-37B2-4507-85BB-CBC68638B490}" dt="2021-10-11T11:51:30.435" v="864" actId="22"/>
          <ac:spMkLst>
            <pc:docMk/>
            <pc:sldMk cId="873400440" sldId="262"/>
            <ac:spMk id="34" creationId="{091A6BC9-9DE2-42BF-8CE1-D6BE2931A59A}"/>
          </ac:spMkLst>
        </pc:spChg>
        <pc:spChg chg="add del">
          <ac:chgData name="Pendam, Nithin Kumar" userId="f316d4e1-dcea-4cbb-9ca8-7c42d48ec7a2" providerId="ADAL" clId="{1855F8DE-37B2-4507-85BB-CBC68638B490}" dt="2021-10-11T11:52:32.677" v="865" actId="700"/>
          <ac:spMkLst>
            <pc:docMk/>
            <pc:sldMk cId="873400440" sldId="262"/>
            <ac:spMk id="35" creationId="{FC55298F-0AE5-478E-AD2B-03C2614C5833}"/>
          </ac:spMkLst>
        </pc:spChg>
        <pc:spChg chg="add del">
          <ac:chgData name="Pendam, Nithin Kumar" userId="f316d4e1-dcea-4cbb-9ca8-7c42d48ec7a2" providerId="ADAL" clId="{1855F8DE-37B2-4507-85BB-CBC68638B490}" dt="2021-10-11T11:52:32.677" v="865" actId="700"/>
          <ac:spMkLst>
            <pc:docMk/>
            <pc:sldMk cId="873400440" sldId="262"/>
            <ac:spMk id="37" creationId="{C180E4EA-0B63-4779-A895-7E90E71088F3}"/>
          </ac:spMkLst>
        </pc:spChg>
        <pc:spChg chg="add del">
          <ac:chgData name="Pendam, Nithin Kumar" userId="f316d4e1-dcea-4cbb-9ca8-7c42d48ec7a2" providerId="ADAL" clId="{1855F8DE-37B2-4507-85BB-CBC68638B490}" dt="2021-10-11T11:52:32.677" v="865" actId="700"/>
          <ac:spMkLst>
            <pc:docMk/>
            <pc:sldMk cId="873400440" sldId="262"/>
            <ac:spMk id="39" creationId="{CEE01D9D-3DE8-4EED-B0D3-8F3C79CC7673}"/>
          </ac:spMkLst>
        </pc:spChg>
        <pc:spChg chg="add del">
          <ac:chgData name="Pendam, Nithin Kumar" userId="f316d4e1-dcea-4cbb-9ca8-7c42d48ec7a2" providerId="ADAL" clId="{1855F8DE-37B2-4507-85BB-CBC68638B490}" dt="2021-10-11T11:52:32.677" v="865" actId="700"/>
          <ac:spMkLst>
            <pc:docMk/>
            <pc:sldMk cId="873400440" sldId="262"/>
            <ac:spMk id="41" creationId="{89AF5CE9-607F-43F4-8983-DCD6DA4051FD}"/>
          </ac:spMkLst>
        </pc:spChg>
        <pc:spChg chg="add del">
          <ac:chgData name="Pendam, Nithin Kumar" userId="f316d4e1-dcea-4cbb-9ca8-7c42d48ec7a2" providerId="ADAL" clId="{1855F8DE-37B2-4507-85BB-CBC68638B490}" dt="2021-10-11T11:52:32.677" v="865" actId="700"/>
          <ac:spMkLst>
            <pc:docMk/>
            <pc:sldMk cId="873400440" sldId="262"/>
            <ac:spMk id="43" creationId="{6EEA2DBD-9E1E-4521-8C01-F32AD18A89E3}"/>
          </ac:spMkLst>
        </pc:spChg>
        <pc:spChg chg="add del">
          <ac:chgData name="Pendam, Nithin Kumar" userId="f316d4e1-dcea-4cbb-9ca8-7c42d48ec7a2" providerId="ADAL" clId="{1855F8DE-37B2-4507-85BB-CBC68638B490}" dt="2021-10-11T11:52:32.677" v="865" actId="700"/>
          <ac:spMkLst>
            <pc:docMk/>
            <pc:sldMk cId="873400440" sldId="262"/>
            <ac:spMk id="45" creationId="{15BBD2C1-BA9B-46A9-A27A-33498B169272}"/>
          </ac:spMkLst>
        </pc:spChg>
        <pc:grpChg chg="add del">
          <ac:chgData name="Pendam, Nithin Kumar" userId="f316d4e1-dcea-4cbb-9ca8-7c42d48ec7a2" providerId="ADAL" clId="{1855F8DE-37B2-4507-85BB-CBC68638B490}" dt="2021-10-11T11:52:32.677" v="865" actId="700"/>
          <ac:grpSpMkLst>
            <pc:docMk/>
            <pc:sldMk cId="873400440" sldId="262"/>
            <ac:grpSpMk id="17" creationId="{A5AFB369-4673-4727-A7CD-D86AFE0AE069}"/>
          </ac:grpSpMkLst>
        </pc:grpChg>
        <pc:picChg chg="add del mod modCrop">
          <ac:chgData name="Pendam, Nithin Kumar" userId="f316d4e1-dcea-4cbb-9ca8-7c42d48ec7a2" providerId="ADAL" clId="{1855F8DE-37B2-4507-85BB-CBC68638B490}" dt="2021-10-11T10:47:58.535" v="567" actId="478"/>
          <ac:picMkLst>
            <pc:docMk/>
            <pc:sldMk cId="873400440" sldId="262"/>
            <ac:picMk id="5" creationId="{88D583AE-FBE2-4B82-9E5C-D6D1C0C0F973}"/>
          </ac:picMkLst>
        </pc:picChg>
        <pc:picChg chg="add mod ord modCrop">
          <ac:chgData name="Pendam, Nithin Kumar" userId="f316d4e1-dcea-4cbb-9ca8-7c42d48ec7a2" providerId="ADAL" clId="{1855F8DE-37B2-4507-85BB-CBC68638B490}" dt="2021-10-11T11:53:09.250" v="875" actId="18131"/>
          <ac:picMkLst>
            <pc:docMk/>
            <pc:sldMk cId="873400440" sldId="262"/>
            <ac:picMk id="7" creationId="{ED90399A-503C-4993-8D90-A7CFD8645B3C}"/>
          </ac:picMkLst>
        </pc:picChg>
        <pc:picChg chg="add mod">
          <ac:chgData name="Pendam, Nithin Kumar" userId="f316d4e1-dcea-4cbb-9ca8-7c42d48ec7a2" providerId="ADAL" clId="{1855F8DE-37B2-4507-85BB-CBC68638B490}" dt="2021-10-11T11:56:02.073" v="1022" actId="1076"/>
          <ac:picMkLst>
            <pc:docMk/>
            <pc:sldMk cId="873400440" sldId="262"/>
            <ac:picMk id="38" creationId="{6A4C7C53-C70A-4E13-9F90-7515F463022F}"/>
          </ac:picMkLst>
        </pc:picChg>
        <pc:picChg chg="add mod">
          <ac:chgData name="Pendam, Nithin Kumar" userId="f316d4e1-dcea-4cbb-9ca8-7c42d48ec7a2" providerId="ADAL" clId="{1855F8DE-37B2-4507-85BB-CBC68638B490}" dt="2021-10-11T11:57:12.610" v="1036" actId="1076"/>
          <ac:picMkLst>
            <pc:docMk/>
            <pc:sldMk cId="873400440" sldId="262"/>
            <ac:picMk id="44" creationId="{DB4299DA-DE73-44AF-8FA6-8AAD0FD1CD47}"/>
          </ac:picMkLst>
        </pc:picChg>
        <pc:picChg chg="add mod">
          <ac:chgData name="Pendam, Nithin Kumar" userId="f316d4e1-dcea-4cbb-9ca8-7c42d48ec7a2" providerId="ADAL" clId="{1855F8DE-37B2-4507-85BB-CBC68638B490}" dt="2021-10-11T11:57:07.402" v="1035" actId="1076"/>
          <ac:picMkLst>
            <pc:docMk/>
            <pc:sldMk cId="873400440" sldId="262"/>
            <ac:picMk id="46" creationId="{A22E5DFC-B218-4F3C-81C6-C5A1ACB7B0E1}"/>
          </ac:picMkLst>
        </pc:picChg>
        <pc:picChg chg="add mod">
          <ac:chgData name="Pendam, Nithin Kumar" userId="f316d4e1-dcea-4cbb-9ca8-7c42d48ec7a2" providerId="ADAL" clId="{1855F8DE-37B2-4507-85BB-CBC68638B490}" dt="2021-10-11T11:57:01.809" v="1034" actId="1076"/>
          <ac:picMkLst>
            <pc:docMk/>
            <pc:sldMk cId="873400440" sldId="262"/>
            <ac:picMk id="47" creationId="{092BCC04-9F47-477E-A372-0BE21F83E8C1}"/>
          </ac:picMkLst>
        </pc:picChg>
        <pc:cxnChg chg="add">
          <ac:chgData name="Pendam, Nithin Kumar" userId="f316d4e1-dcea-4cbb-9ca8-7c42d48ec7a2" providerId="ADAL" clId="{1855F8DE-37B2-4507-85BB-CBC68638B490}" dt="2021-10-11T11:52:37.661" v="867" actId="26606"/>
          <ac:cxnSpMkLst>
            <pc:docMk/>
            <pc:sldMk cId="873400440" sldId="262"/>
            <ac:cxnSpMk id="14" creationId="{64FA5DFF-7FE6-4855-84E6-DFA78EE978BD}"/>
          </ac:cxnSpMkLst>
        </pc:cxnChg>
        <pc:cxnChg chg="add">
          <ac:chgData name="Pendam, Nithin Kumar" userId="f316d4e1-dcea-4cbb-9ca8-7c42d48ec7a2" providerId="ADAL" clId="{1855F8DE-37B2-4507-85BB-CBC68638B490}" dt="2021-10-11T11:52:37.661" v="867" actId="26606"/>
          <ac:cxnSpMkLst>
            <pc:docMk/>
            <pc:sldMk cId="873400440" sldId="262"/>
            <ac:cxnSpMk id="16" creationId="{2AFD8CBA-54A3-4363-991B-B9C631BBFA74}"/>
          </ac:cxnSpMkLst>
        </pc:cxnChg>
        <pc:cxnChg chg="add del">
          <ac:chgData name="Pendam, Nithin Kumar" userId="f316d4e1-dcea-4cbb-9ca8-7c42d48ec7a2" providerId="ADAL" clId="{1855F8DE-37B2-4507-85BB-CBC68638B490}" dt="2021-10-11T11:52:32.677" v="865" actId="700"/>
          <ac:cxnSpMkLst>
            <pc:docMk/>
            <pc:sldMk cId="873400440" sldId="262"/>
            <ac:cxnSpMk id="29" creationId="{A57C1A16-B8AB-4D99-A195-A38F556A6486}"/>
          </ac:cxnSpMkLst>
        </pc:cxnChg>
        <pc:cxnChg chg="add del">
          <ac:chgData name="Pendam, Nithin Kumar" userId="f316d4e1-dcea-4cbb-9ca8-7c42d48ec7a2" providerId="ADAL" clId="{1855F8DE-37B2-4507-85BB-CBC68638B490}" dt="2021-10-11T11:52:32.677" v="865" actId="700"/>
          <ac:cxnSpMkLst>
            <pc:docMk/>
            <pc:sldMk cId="873400440" sldId="262"/>
            <ac:cxnSpMk id="31" creationId="{F8A9B20B-D1DD-4573-B5EC-558029519236}"/>
          </ac:cxnSpMkLst>
        </pc:cxnChg>
      </pc:sldChg>
      <pc:sldChg chg="addSp delSp modSp new mod setBg modAnim delDesignElem">
        <pc:chgData name="Pendam, Nithin Kumar" userId="f316d4e1-dcea-4cbb-9ca8-7c42d48ec7a2" providerId="ADAL" clId="{1855F8DE-37B2-4507-85BB-CBC68638B490}" dt="2021-10-19T03:25:22.397" v="8526"/>
        <pc:sldMkLst>
          <pc:docMk/>
          <pc:sldMk cId="225171719" sldId="263"/>
        </pc:sldMkLst>
        <pc:spChg chg="mod ord">
          <ac:chgData name="Pendam, Nithin Kumar" userId="f316d4e1-dcea-4cbb-9ca8-7c42d48ec7a2" providerId="ADAL" clId="{1855F8DE-37B2-4507-85BB-CBC68638B490}" dt="2021-10-18T03:18:49.465" v="8396"/>
          <ac:spMkLst>
            <pc:docMk/>
            <pc:sldMk cId="225171719" sldId="263"/>
            <ac:spMk id="2" creationId="{8DF98FF9-B3FF-4E28-B856-3C7C558A85CE}"/>
          </ac:spMkLst>
        </pc:spChg>
        <pc:spChg chg="del">
          <ac:chgData name="Pendam, Nithin Kumar" userId="f316d4e1-dcea-4cbb-9ca8-7c42d48ec7a2" providerId="ADAL" clId="{1855F8DE-37B2-4507-85BB-CBC68638B490}" dt="2021-10-19T03:20:12.976" v="8463"/>
          <ac:spMkLst>
            <pc:docMk/>
            <pc:sldMk cId="225171719" sldId="263"/>
            <ac:spMk id="3" creationId="{183E2089-2695-47E2-9EC8-ACC179B5D6EE}"/>
          </ac:spMkLst>
        </pc:spChg>
        <pc:spChg chg="del">
          <ac:chgData name="Pendam, Nithin Kumar" userId="f316d4e1-dcea-4cbb-9ca8-7c42d48ec7a2" providerId="ADAL" clId="{1855F8DE-37B2-4507-85BB-CBC68638B490}" dt="2021-10-11T11:09:02.386" v="699" actId="931"/>
          <ac:spMkLst>
            <pc:docMk/>
            <pc:sldMk cId="225171719" sldId="263"/>
            <ac:spMk id="3" creationId="{DE95FEA1-AFDE-4232-B5B2-05923F1E2E3C}"/>
          </ac:spMkLst>
        </pc:spChg>
        <pc:spChg chg="del">
          <ac:chgData name="Pendam, Nithin Kumar" userId="f316d4e1-dcea-4cbb-9ca8-7c42d48ec7a2" providerId="ADAL" clId="{1855F8DE-37B2-4507-85BB-CBC68638B490}" dt="2021-10-19T03:21:44.833" v="8498"/>
          <ac:spMkLst>
            <pc:docMk/>
            <pc:sldMk cId="225171719" sldId="263"/>
            <ac:spMk id="4" creationId="{AD5D643D-B737-4871-B51B-1A989B1204AD}"/>
          </ac:spMkLst>
        </pc:spChg>
        <pc:spChg chg="del">
          <ac:chgData name="Pendam, Nithin Kumar" userId="f316d4e1-dcea-4cbb-9ca8-7c42d48ec7a2" providerId="ADAL" clId="{1855F8DE-37B2-4507-85BB-CBC68638B490}" dt="2021-10-19T03:21:44.833" v="8498"/>
          <ac:spMkLst>
            <pc:docMk/>
            <pc:sldMk cId="225171719" sldId="263"/>
            <ac:spMk id="5" creationId="{F927963E-94DE-4562-A2AB-CD4209F57F51}"/>
          </ac:spMkLst>
        </pc:spChg>
        <pc:spChg chg="add del">
          <ac:chgData name="Pendam, Nithin Kumar" userId="f316d4e1-dcea-4cbb-9ca8-7c42d48ec7a2" providerId="ADAL" clId="{1855F8DE-37B2-4507-85BB-CBC68638B490}" dt="2021-10-11T11:44:59.249" v="782" actId="931"/>
          <ac:spMkLst>
            <pc:docMk/>
            <pc:sldMk cId="225171719" sldId="263"/>
            <ac:spMk id="9" creationId="{28F53D0A-23F2-4BBD-9C71-829D78256AEF}"/>
          </ac:spMkLst>
        </pc:spChg>
        <pc:spChg chg="add del">
          <ac:chgData name="Pendam, Nithin Kumar" userId="f316d4e1-dcea-4cbb-9ca8-7c42d48ec7a2" providerId="ADAL" clId="{1855F8DE-37B2-4507-85BB-CBC68638B490}" dt="2021-10-11T11:45:06.508" v="785" actId="26606"/>
          <ac:spMkLst>
            <pc:docMk/>
            <pc:sldMk cId="225171719" sldId="263"/>
            <ac:spMk id="12" creationId="{A65AC7D1-EAA9-48F5-B509-60A7F50BF703}"/>
          </ac:spMkLst>
        </pc:spChg>
        <pc:spChg chg="add del">
          <ac:chgData name="Pendam, Nithin Kumar" userId="f316d4e1-dcea-4cbb-9ca8-7c42d48ec7a2" providerId="ADAL" clId="{1855F8DE-37B2-4507-85BB-CBC68638B490}" dt="2021-10-11T11:45:06.508" v="785" actId="26606"/>
          <ac:spMkLst>
            <pc:docMk/>
            <pc:sldMk cId="225171719" sldId="263"/>
            <ac:spMk id="14" creationId="{D6320AF9-619A-4175-865B-5663E1AEF4C5}"/>
          </ac:spMkLst>
        </pc:spChg>
        <pc:spChg chg="add del">
          <ac:chgData name="Pendam, Nithin Kumar" userId="f316d4e1-dcea-4cbb-9ca8-7c42d48ec7a2" providerId="ADAL" clId="{1855F8DE-37B2-4507-85BB-CBC68638B490}" dt="2021-10-11T11:45:06.508" v="785" actId="26606"/>
          <ac:spMkLst>
            <pc:docMk/>
            <pc:sldMk cId="225171719" sldId="263"/>
            <ac:spMk id="20" creationId="{7E018740-5C2B-4A41-AC1A-7E68D1EC1954}"/>
          </ac:spMkLst>
        </pc:spChg>
        <pc:spChg chg="add del">
          <ac:chgData name="Pendam, Nithin Kumar" userId="f316d4e1-dcea-4cbb-9ca8-7c42d48ec7a2" providerId="ADAL" clId="{1855F8DE-37B2-4507-85BB-CBC68638B490}" dt="2021-10-11T11:45:06.508" v="785" actId="26606"/>
          <ac:spMkLst>
            <pc:docMk/>
            <pc:sldMk cId="225171719" sldId="263"/>
            <ac:spMk id="22" creationId="{166F75A4-C475-4941-8EE2-B80A06A2C1BB}"/>
          </ac:spMkLst>
        </pc:spChg>
        <pc:spChg chg="add del">
          <ac:chgData name="Pendam, Nithin Kumar" userId="f316d4e1-dcea-4cbb-9ca8-7c42d48ec7a2" providerId="ADAL" clId="{1855F8DE-37B2-4507-85BB-CBC68638B490}" dt="2021-10-11T11:45:06.508" v="785" actId="26606"/>
          <ac:spMkLst>
            <pc:docMk/>
            <pc:sldMk cId="225171719" sldId="263"/>
            <ac:spMk id="24" creationId="{A032553A-72E8-4B0D-8405-FF9771C9AF05}"/>
          </ac:spMkLst>
        </pc:spChg>
        <pc:spChg chg="add del">
          <ac:chgData name="Pendam, Nithin Kumar" userId="f316d4e1-dcea-4cbb-9ca8-7c42d48ec7a2" providerId="ADAL" clId="{1855F8DE-37B2-4507-85BB-CBC68638B490}" dt="2021-10-11T11:45:06.508" v="785" actId="26606"/>
          <ac:spMkLst>
            <pc:docMk/>
            <pc:sldMk cId="225171719" sldId="263"/>
            <ac:spMk id="26" creationId="{765800AC-C3B9-498E-87BC-29FAE4C76B21}"/>
          </ac:spMkLst>
        </pc:spChg>
        <pc:spChg chg="add del">
          <ac:chgData name="Pendam, Nithin Kumar" userId="f316d4e1-dcea-4cbb-9ca8-7c42d48ec7a2" providerId="ADAL" clId="{1855F8DE-37B2-4507-85BB-CBC68638B490}" dt="2021-10-11T11:45:06.508" v="785" actId="26606"/>
          <ac:spMkLst>
            <pc:docMk/>
            <pc:sldMk cId="225171719" sldId="263"/>
            <ac:spMk id="28" creationId="{1F9D6ACB-2FF4-49F9-978A-E0D5327FC635}"/>
          </ac:spMkLst>
        </pc:spChg>
        <pc:spChg chg="add del">
          <ac:chgData name="Pendam, Nithin Kumar" userId="f316d4e1-dcea-4cbb-9ca8-7c42d48ec7a2" providerId="ADAL" clId="{1855F8DE-37B2-4507-85BB-CBC68638B490}" dt="2021-10-11T11:45:06.508" v="785" actId="26606"/>
          <ac:spMkLst>
            <pc:docMk/>
            <pc:sldMk cId="225171719" sldId="263"/>
            <ac:spMk id="30" creationId="{A5EC319D-0FEA-4B95-A3EA-01E35672C95B}"/>
          </ac:spMkLst>
        </pc:spChg>
        <pc:spChg chg="add mod">
          <ac:chgData name="Pendam, Nithin Kumar" userId="f316d4e1-dcea-4cbb-9ca8-7c42d48ec7a2" providerId="ADAL" clId="{1855F8DE-37B2-4507-85BB-CBC68638B490}" dt="2021-10-16T08:11:31.749" v="7523" actId="20577"/>
          <ac:spMkLst>
            <pc:docMk/>
            <pc:sldMk cId="225171719" sldId="263"/>
            <ac:spMk id="34" creationId="{5D057457-8ADB-4967-8460-0E6EA99ECE6A}"/>
          </ac:spMkLst>
        </pc:spChg>
        <pc:spChg chg="add">
          <ac:chgData name="Pendam, Nithin Kumar" userId="f316d4e1-dcea-4cbb-9ca8-7c42d48ec7a2" providerId="ADAL" clId="{1855F8DE-37B2-4507-85BB-CBC68638B490}" dt="2021-10-11T11:45:06.508" v="785" actId="26606"/>
          <ac:spMkLst>
            <pc:docMk/>
            <pc:sldMk cId="225171719" sldId="263"/>
            <ac:spMk id="41" creationId="{3F088236-D655-4F88-B238-E16762358025}"/>
          </ac:spMkLst>
        </pc:spChg>
        <pc:spChg chg="add">
          <ac:chgData name="Pendam, Nithin Kumar" userId="f316d4e1-dcea-4cbb-9ca8-7c42d48ec7a2" providerId="ADAL" clId="{1855F8DE-37B2-4507-85BB-CBC68638B490}" dt="2021-10-11T11:45:06.508" v="785" actId="26606"/>
          <ac:spMkLst>
            <pc:docMk/>
            <pc:sldMk cId="225171719" sldId="263"/>
            <ac:spMk id="43" creationId="{3DAC0C92-199E-475C-9390-119A9B027276}"/>
          </ac:spMkLst>
        </pc:spChg>
        <pc:spChg chg="add">
          <ac:chgData name="Pendam, Nithin Kumar" userId="f316d4e1-dcea-4cbb-9ca8-7c42d48ec7a2" providerId="ADAL" clId="{1855F8DE-37B2-4507-85BB-CBC68638B490}" dt="2021-10-11T11:45:06.508" v="785" actId="26606"/>
          <ac:spMkLst>
            <pc:docMk/>
            <pc:sldMk cId="225171719" sldId="263"/>
            <ac:spMk id="45" creationId="{C4CFB339-0ED8-4FE2-9EF1-6D1375B8499B}"/>
          </ac:spMkLst>
        </pc:spChg>
        <pc:spChg chg="add">
          <ac:chgData name="Pendam, Nithin Kumar" userId="f316d4e1-dcea-4cbb-9ca8-7c42d48ec7a2" providerId="ADAL" clId="{1855F8DE-37B2-4507-85BB-CBC68638B490}" dt="2021-10-11T11:45:06.508" v="785" actId="26606"/>
          <ac:spMkLst>
            <pc:docMk/>
            <pc:sldMk cId="225171719" sldId="263"/>
            <ac:spMk id="47" creationId="{31896C80-2069-4431-9C19-83B913734490}"/>
          </ac:spMkLst>
        </pc:spChg>
        <pc:spChg chg="add">
          <ac:chgData name="Pendam, Nithin Kumar" userId="f316d4e1-dcea-4cbb-9ca8-7c42d48ec7a2" providerId="ADAL" clId="{1855F8DE-37B2-4507-85BB-CBC68638B490}" dt="2021-10-11T11:45:06.508" v="785" actId="26606"/>
          <ac:spMkLst>
            <pc:docMk/>
            <pc:sldMk cId="225171719" sldId="263"/>
            <ac:spMk id="49" creationId="{BF120A21-0841-4823-B0C4-28AEBCEF9B78}"/>
          </ac:spMkLst>
        </pc:spChg>
        <pc:spChg chg="add">
          <ac:chgData name="Pendam, Nithin Kumar" userId="f316d4e1-dcea-4cbb-9ca8-7c42d48ec7a2" providerId="ADAL" clId="{1855F8DE-37B2-4507-85BB-CBC68638B490}" dt="2021-10-11T11:45:06.508" v="785" actId="26606"/>
          <ac:spMkLst>
            <pc:docMk/>
            <pc:sldMk cId="225171719" sldId="263"/>
            <ac:spMk id="51" creationId="{DBB05BAE-BBD3-4289-899F-A6851503C6B0}"/>
          </ac:spMkLst>
        </pc:spChg>
        <pc:spChg chg="add">
          <ac:chgData name="Pendam, Nithin Kumar" userId="f316d4e1-dcea-4cbb-9ca8-7c42d48ec7a2" providerId="ADAL" clId="{1855F8DE-37B2-4507-85BB-CBC68638B490}" dt="2021-10-11T11:45:06.508" v="785" actId="26606"/>
          <ac:spMkLst>
            <pc:docMk/>
            <pc:sldMk cId="225171719" sldId="263"/>
            <ac:spMk id="53" creationId="{9874D11C-36F5-4BBE-A490-019A54E953B0}"/>
          </ac:spMkLst>
        </pc:spChg>
        <pc:picChg chg="add del mod">
          <ac:chgData name="Pendam, Nithin Kumar" userId="f316d4e1-dcea-4cbb-9ca8-7c42d48ec7a2" providerId="ADAL" clId="{1855F8DE-37B2-4507-85BB-CBC68638B490}" dt="2021-10-11T11:44:52.385" v="781" actId="478"/>
          <ac:picMkLst>
            <pc:docMk/>
            <pc:sldMk cId="225171719" sldId="263"/>
            <ac:picMk id="5" creationId="{243FA7B1-EEC5-4D5C-9316-44515F534397}"/>
          </ac:picMkLst>
        </pc:picChg>
        <pc:picChg chg="add mod modCrop">
          <ac:chgData name="Pendam, Nithin Kumar" userId="f316d4e1-dcea-4cbb-9ca8-7c42d48ec7a2" providerId="ADAL" clId="{1855F8DE-37B2-4507-85BB-CBC68638B490}" dt="2021-10-11T11:45:42.242" v="790" actId="18131"/>
          <ac:picMkLst>
            <pc:docMk/>
            <pc:sldMk cId="225171719" sldId="263"/>
            <ac:picMk id="7" creationId="{227167AE-B03C-47B7-8C7A-9405DF216EA5}"/>
          </ac:picMkLst>
        </pc:picChg>
        <pc:cxnChg chg="add del">
          <ac:chgData name="Pendam, Nithin Kumar" userId="f316d4e1-dcea-4cbb-9ca8-7c42d48ec7a2" providerId="ADAL" clId="{1855F8DE-37B2-4507-85BB-CBC68638B490}" dt="2021-10-11T11:45:06.508" v="785" actId="26606"/>
          <ac:cxnSpMkLst>
            <pc:docMk/>
            <pc:sldMk cId="225171719" sldId="263"/>
            <ac:cxnSpMk id="16" creationId="{063B6EC6-D752-4EE7-908B-F8F19E8C7FEA}"/>
          </ac:cxnSpMkLst>
        </pc:cxnChg>
        <pc:cxnChg chg="add del">
          <ac:chgData name="Pendam, Nithin Kumar" userId="f316d4e1-dcea-4cbb-9ca8-7c42d48ec7a2" providerId="ADAL" clId="{1855F8DE-37B2-4507-85BB-CBC68638B490}" dt="2021-10-11T11:45:06.508" v="785" actId="26606"/>
          <ac:cxnSpMkLst>
            <pc:docMk/>
            <pc:sldMk cId="225171719" sldId="263"/>
            <ac:cxnSpMk id="18" creationId="{EFECD4E8-AD3E-4228-82A2-9461958EA94D}"/>
          </ac:cxnSpMkLst>
        </pc:cxnChg>
        <pc:cxnChg chg="add">
          <ac:chgData name="Pendam, Nithin Kumar" userId="f316d4e1-dcea-4cbb-9ca8-7c42d48ec7a2" providerId="ADAL" clId="{1855F8DE-37B2-4507-85BB-CBC68638B490}" dt="2021-10-11T11:45:06.508" v="785" actId="26606"/>
          <ac:cxnSpMkLst>
            <pc:docMk/>
            <pc:sldMk cId="225171719" sldId="263"/>
            <ac:cxnSpMk id="37" creationId="{64FA5DFF-7FE6-4855-84E6-DFA78EE978BD}"/>
          </ac:cxnSpMkLst>
        </pc:cxnChg>
        <pc:cxnChg chg="add">
          <ac:chgData name="Pendam, Nithin Kumar" userId="f316d4e1-dcea-4cbb-9ca8-7c42d48ec7a2" providerId="ADAL" clId="{1855F8DE-37B2-4507-85BB-CBC68638B490}" dt="2021-10-11T11:45:06.508" v="785" actId="26606"/>
          <ac:cxnSpMkLst>
            <pc:docMk/>
            <pc:sldMk cId="225171719" sldId="263"/>
            <ac:cxnSpMk id="39" creationId="{2AFD8CBA-54A3-4363-991B-B9C631BBFA74}"/>
          </ac:cxnSpMkLst>
        </pc:cxnChg>
      </pc:sldChg>
      <pc:sldChg chg="addSp delSp modSp new mod">
        <pc:chgData name="Pendam, Nithin Kumar" userId="f316d4e1-dcea-4cbb-9ca8-7c42d48ec7a2" providerId="ADAL" clId="{1855F8DE-37B2-4507-85BB-CBC68638B490}" dt="2021-10-19T03:21:44.833" v="8498"/>
        <pc:sldMkLst>
          <pc:docMk/>
          <pc:sldMk cId="2238599354" sldId="264"/>
        </pc:sldMkLst>
        <pc:spChg chg="mod">
          <ac:chgData name="Pendam, Nithin Kumar" userId="f316d4e1-dcea-4cbb-9ca8-7c42d48ec7a2" providerId="ADAL" clId="{1855F8DE-37B2-4507-85BB-CBC68638B490}" dt="2021-10-11T11:58:01.107" v="1041" actId="20577"/>
          <ac:spMkLst>
            <pc:docMk/>
            <pc:sldMk cId="2238599354" sldId="264"/>
            <ac:spMk id="2" creationId="{BDE173B9-7128-49D2-9870-1C419DEFF0F9}"/>
          </ac:spMkLst>
        </pc:spChg>
        <pc:spChg chg="del">
          <ac:chgData name="Pendam, Nithin Kumar" userId="f316d4e1-dcea-4cbb-9ca8-7c42d48ec7a2" providerId="ADAL" clId="{1855F8DE-37B2-4507-85BB-CBC68638B490}" dt="2021-10-19T03:20:12.976" v="8463"/>
          <ac:spMkLst>
            <pc:docMk/>
            <pc:sldMk cId="2238599354" sldId="264"/>
            <ac:spMk id="3" creationId="{152499D6-B4D5-43BF-87E7-182B2B1C25AD}"/>
          </ac:spMkLst>
        </pc:spChg>
        <pc:spChg chg="del">
          <ac:chgData name="Pendam, Nithin Kumar" userId="f316d4e1-dcea-4cbb-9ca8-7c42d48ec7a2" providerId="ADAL" clId="{1855F8DE-37B2-4507-85BB-CBC68638B490}" dt="2021-10-11T11:24:21.435" v="708" actId="931"/>
          <ac:spMkLst>
            <pc:docMk/>
            <pc:sldMk cId="2238599354" sldId="264"/>
            <ac:spMk id="3" creationId="{8826D404-5A18-4D27-85B6-A93667A51AFE}"/>
          </ac:spMkLst>
        </pc:spChg>
        <pc:spChg chg="add del mod">
          <ac:chgData name="Pendam, Nithin Kumar" userId="f316d4e1-dcea-4cbb-9ca8-7c42d48ec7a2" providerId="ADAL" clId="{1855F8DE-37B2-4507-85BB-CBC68638B490}" dt="2021-10-16T05:04:05.715" v="6078" actId="931"/>
          <ac:spMkLst>
            <pc:docMk/>
            <pc:sldMk cId="2238599354" sldId="264"/>
            <ac:spMk id="4" creationId="{8F5F5401-DA19-45C3-BBBF-B80F43CFECE0}"/>
          </ac:spMkLst>
        </pc:spChg>
        <pc:spChg chg="del">
          <ac:chgData name="Pendam, Nithin Kumar" userId="f316d4e1-dcea-4cbb-9ca8-7c42d48ec7a2" providerId="ADAL" clId="{1855F8DE-37B2-4507-85BB-CBC68638B490}" dt="2021-10-19T03:21:44.833" v="8498"/>
          <ac:spMkLst>
            <pc:docMk/>
            <pc:sldMk cId="2238599354" sldId="264"/>
            <ac:spMk id="4" creationId="{E516CD23-A3E9-4D94-8E2F-CA4CB7F73861}"/>
          </ac:spMkLst>
        </pc:spChg>
        <pc:spChg chg="del">
          <ac:chgData name="Pendam, Nithin Kumar" userId="f316d4e1-dcea-4cbb-9ca8-7c42d48ec7a2" providerId="ADAL" clId="{1855F8DE-37B2-4507-85BB-CBC68638B490}" dt="2021-10-19T03:21:44.833" v="8498"/>
          <ac:spMkLst>
            <pc:docMk/>
            <pc:sldMk cId="2238599354" sldId="264"/>
            <ac:spMk id="5" creationId="{9D29E0A4-E550-4EC0-B19C-B0FD3240A8E3}"/>
          </ac:spMkLst>
        </pc:spChg>
        <pc:spChg chg="add del mod">
          <ac:chgData name="Pendam, Nithin Kumar" userId="f316d4e1-dcea-4cbb-9ca8-7c42d48ec7a2" providerId="ADAL" clId="{1855F8DE-37B2-4507-85BB-CBC68638B490}" dt="2021-10-11T11:41:00.395" v="771" actId="931"/>
          <ac:spMkLst>
            <pc:docMk/>
            <pc:sldMk cId="2238599354" sldId="264"/>
            <ac:spMk id="7" creationId="{3CCEFDEA-2960-4B00-80E7-6D9A31222832}"/>
          </ac:spMkLst>
        </pc:spChg>
        <pc:spChg chg="add del mod">
          <ac:chgData name="Pendam, Nithin Kumar" userId="f316d4e1-dcea-4cbb-9ca8-7c42d48ec7a2" providerId="ADAL" clId="{1855F8DE-37B2-4507-85BB-CBC68638B490}" dt="2021-10-11T13:45:26.062" v="3635" actId="931"/>
          <ac:spMkLst>
            <pc:docMk/>
            <pc:sldMk cId="2238599354" sldId="264"/>
            <ac:spMk id="11" creationId="{B235C6C3-1020-4461-AA72-C6386AF79029}"/>
          </ac:spMkLst>
        </pc:spChg>
        <pc:picChg chg="add del mod">
          <ac:chgData name="Pendam, Nithin Kumar" userId="f316d4e1-dcea-4cbb-9ca8-7c42d48ec7a2" providerId="ADAL" clId="{1855F8DE-37B2-4507-85BB-CBC68638B490}" dt="2021-10-11T11:40:56.004" v="770" actId="21"/>
          <ac:picMkLst>
            <pc:docMk/>
            <pc:sldMk cId="2238599354" sldId="264"/>
            <ac:picMk id="5" creationId="{1981FD10-3E79-40D0-BCD6-5446D4EEF217}"/>
          </ac:picMkLst>
        </pc:picChg>
        <pc:picChg chg="add mod">
          <ac:chgData name="Pendam, Nithin Kumar" userId="f316d4e1-dcea-4cbb-9ca8-7c42d48ec7a2" providerId="ADAL" clId="{1855F8DE-37B2-4507-85BB-CBC68638B490}" dt="2021-10-16T05:04:29.993" v="6084" actId="14100"/>
          <ac:picMkLst>
            <pc:docMk/>
            <pc:sldMk cId="2238599354" sldId="264"/>
            <ac:picMk id="6" creationId="{19173895-0D07-42F2-896F-8C07A7D342CF}"/>
          </ac:picMkLst>
        </pc:picChg>
        <pc:picChg chg="add del mod">
          <ac:chgData name="Pendam, Nithin Kumar" userId="f316d4e1-dcea-4cbb-9ca8-7c42d48ec7a2" providerId="ADAL" clId="{1855F8DE-37B2-4507-85BB-CBC68638B490}" dt="2021-10-11T13:45:19.271" v="3634" actId="21"/>
          <ac:picMkLst>
            <pc:docMk/>
            <pc:sldMk cId="2238599354" sldId="264"/>
            <ac:picMk id="9" creationId="{75039805-37BB-4096-987E-AA9132931174}"/>
          </ac:picMkLst>
        </pc:picChg>
        <pc:picChg chg="add del mod">
          <ac:chgData name="Pendam, Nithin Kumar" userId="f316d4e1-dcea-4cbb-9ca8-7c42d48ec7a2" providerId="ADAL" clId="{1855F8DE-37B2-4507-85BB-CBC68638B490}" dt="2021-10-16T05:04:00.086" v="6077" actId="21"/>
          <ac:picMkLst>
            <pc:docMk/>
            <pc:sldMk cId="2238599354" sldId="264"/>
            <ac:picMk id="13" creationId="{719B6D72-39F5-42FE-93EC-48B79E11B048}"/>
          </ac:picMkLst>
        </pc:picChg>
      </pc:sldChg>
      <pc:sldChg chg="addSp delSp modSp new mod">
        <pc:chgData name="Pendam, Nithin Kumar" userId="f316d4e1-dcea-4cbb-9ca8-7c42d48ec7a2" providerId="ADAL" clId="{1855F8DE-37B2-4507-85BB-CBC68638B490}" dt="2021-10-19T03:21:44.833" v="8498"/>
        <pc:sldMkLst>
          <pc:docMk/>
          <pc:sldMk cId="2533030072" sldId="265"/>
        </pc:sldMkLst>
        <pc:spChg chg="mod">
          <ac:chgData name="Pendam, Nithin Kumar" userId="f316d4e1-dcea-4cbb-9ca8-7c42d48ec7a2" providerId="ADAL" clId="{1855F8DE-37B2-4507-85BB-CBC68638B490}" dt="2021-10-18T03:18:44.585" v="8395"/>
          <ac:spMkLst>
            <pc:docMk/>
            <pc:sldMk cId="2533030072" sldId="265"/>
            <ac:spMk id="2" creationId="{F347CA0D-D442-4573-8348-C3F7928B21FA}"/>
          </ac:spMkLst>
        </pc:spChg>
        <pc:spChg chg="del mod">
          <ac:chgData name="Pendam, Nithin Kumar" userId="f316d4e1-dcea-4cbb-9ca8-7c42d48ec7a2" providerId="ADAL" clId="{1855F8DE-37B2-4507-85BB-CBC68638B490}" dt="2021-10-11T12:08:08.297" v="1068" actId="3680"/>
          <ac:spMkLst>
            <pc:docMk/>
            <pc:sldMk cId="2533030072" sldId="265"/>
            <ac:spMk id="3" creationId="{3707769A-92FE-461D-A48B-4C57A060ECB4}"/>
          </ac:spMkLst>
        </pc:spChg>
        <pc:spChg chg="del">
          <ac:chgData name="Pendam, Nithin Kumar" userId="f316d4e1-dcea-4cbb-9ca8-7c42d48ec7a2" providerId="ADAL" clId="{1855F8DE-37B2-4507-85BB-CBC68638B490}" dt="2021-10-19T03:20:12.976" v="8463"/>
          <ac:spMkLst>
            <pc:docMk/>
            <pc:sldMk cId="2533030072" sldId="265"/>
            <ac:spMk id="3" creationId="{845A8B07-8978-4B10-B961-3314EEC2FC5D}"/>
          </ac:spMkLst>
        </pc:spChg>
        <pc:spChg chg="del">
          <ac:chgData name="Pendam, Nithin Kumar" userId="f316d4e1-dcea-4cbb-9ca8-7c42d48ec7a2" providerId="ADAL" clId="{1855F8DE-37B2-4507-85BB-CBC68638B490}" dt="2021-10-19T03:21:44.833" v="8498"/>
          <ac:spMkLst>
            <pc:docMk/>
            <pc:sldMk cId="2533030072" sldId="265"/>
            <ac:spMk id="8" creationId="{75189BD4-587C-4C5E-B6C8-E653656487E9}"/>
          </ac:spMkLst>
        </pc:spChg>
        <pc:spChg chg="del">
          <ac:chgData name="Pendam, Nithin Kumar" userId="f316d4e1-dcea-4cbb-9ca8-7c42d48ec7a2" providerId="ADAL" clId="{1855F8DE-37B2-4507-85BB-CBC68638B490}" dt="2021-10-19T03:21:44.833" v="8498"/>
          <ac:spMkLst>
            <pc:docMk/>
            <pc:sldMk cId="2533030072" sldId="265"/>
            <ac:spMk id="9" creationId="{220DB945-62F1-4292-84F3-E1D69F3659B4}"/>
          </ac:spMkLst>
        </pc:spChg>
        <pc:graphicFrameChg chg="add mod ord modGraphic">
          <ac:chgData name="Pendam, Nithin Kumar" userId="f316d4e1-dcea-4cbb-9ca8-7c42d48ec7a2" providerId="ADAL" clId="{1855F8DE-37B2-4507-85BB-CBC68638B490}" dt="2021-10-16T05:05:19.395" v="6114" actId="20577"/>
          <ac:graphicFrameMkLst>
            <pc:docMk/>
            <pc:sldMk cId="2533030072" sldId="265"/>
            <ac:graphicFrameMk id="4" creationId="{13CCA3CE-56B9-42A9-855D-EA3C79AF11EC}"/>
          </ac:graphicFrameMkLst>
        </pc:graphicFrameChg>
        <pc:graphicFrameChg chg="add mod modGraphic">
          <ac:chgData name="Pendam, Nithin Kumar" userId="f316d4e1-dcea-4cbb-9ca8-7c42d48ec7a2" providerId="ADAL" clId="{1855F8DE-37B2-4507-85BB-CBC68638B490}" dt="2021-10-11T12:18:35.201" v="1414" actId="14100"/>
          <ac:graphicFrameMkLst>
            <pc:docMk/>
            <pc:sldMk cId="2533030072" sldId="265"/>
            <ac:graphicFrameMk id="5" creationId="{012EEB9E-3680-4DE8-AA75-F35B9E5D62B6}"/>
          </ac:graphicFrameMkLst>
        </pc:graphicFrameChg>
        <pc:graphicFrameChg chg="add mod modGraphic">
          <ac:chgData name="Pendam, Nithin Kumar" userId="f316d4e1-dcea-4cbb-9ca8-7c42d48ec7a2" providerId="ADAL" clId="{1855F8DE-37B2-4507-85BB-CBC68638B490}" dt="2021-10-11T12:24:58.829" v="1649" actId="1076"/>
          <ac:graphicFrameMkLst>
            <pc:docMk/>
            <pc:sldMk cId="2533030072" sldId="265"/>
            <ac:graphicFrameMk id="6" creationId="{10363B6F-14A2-4F3D-8D00-ACC8F2E94FFF}"/>
          </ac:graphicFrameMkLst>
        </pc:graphicFrameChg>
        <pc:graphicFrameChg chg="add mod modGraphic">
          <ac:chgData name="Pendam, Nithin Kumar" userId="f316d4e1-dcea-4cbb-9ca8-7c42d48ec7a2" providerId="ADAL" clId="{1855F8DE-37B2-4507-85BB-CBC68638B490}" dt="2021-10-11T12:25:03.575" v="1650" actId="1076"/>
          <ac:graphicFrameMkLst>
            <pc:docMk/>
            <pc:sldMk cId="2533030072" sldId="265"/>
            <ac:graphicFrameMk id="7" creationId="{2C8E71F9-88E7-445A-8DA7-ED84E1FA17AA}"/>
          </ac:graphicFrameMkLst>
        </pc:graphicFrameChg>
      </pc:sldChg>
      <pc:sldChg chg="addSp delSp modSp new mod">
        <pc:chgData name="Pendam, Nithin Kumar" userId="f316d4e1-dcea-4cbb-9ca8-7c42d48ec7a2" providerId="ADAL" clId="{1855F8DE-37B2-4507-85BB-CBC68638B490}" dt="2021-10-19T03:21:44.833" v="8498"/>
        <pc:sldMkLst>
          <pc:docMk/>
          <pc:sldMk cId="2545133104" sldId="266"/>
        </pc:sldMkLst>
        <pc:spChg chg="del">
          <ac:chgData name="Pendam, Nithin Kumar" userId="f316d4e1-dcea-4cbb-9ca8-7c42d48ec7a2" providerId="ADAL" clId="{1855F8DE-37B2-4507-85BB-CBC68638B490}" dt="2021-10-19T03:20:12.976" v="8463"/>
          <ac:spMkLst>
            <pc:docMk/>
            <pc:sldMk cId="2545133104" sldId="266"/>
            <ac:spMk id="2" creationId="{253F338C-BA73-41CD-B80B-857EDE340FC4}"/>
          </ac:spMkLst>
        </pc:spChg>
        <pc:spChg chg="del mod">
          <ac:chgData name="Pendam, Nithin Kumar" userId="f316d4e1-dcea-4cbb-9ca8-7c42d48ec7a2" providerId="ADAL" clId="{1855F8DE-37B2-4507-85BB-CBC68638B490}" dt="2021-10-11T12:25:18.093" v="1651" actId="478"/>
          <ac:spMkLst>
            <pc:docMk/>
            <pc:sldMk cId="2545133104" sldId="266"/>
            <ac:spMk id="2" creationId="{A2384B00-E9B7-4D9F-9ADE-4F413BEBB0FD}"/>
          </ac:spMkLst>
        </pc:spChg>
        <pc:spChg chg="del mod">
          <ac:chgData name="Pendam, Nithin Kumar" userId="f316d4e1-dcea-4cbb-9ca8-7c42d48ec7a2" providerId="ADAL" clId="{1855F8DE-37B2-4507-85BB-CBC68638B490}" dt="2021-10-11T12:06:30.341" v="1043" actId="3680"/>
          <ac:spMkLst>
            <pc:docMk/>
            <pc:sldMk cId="2545133104" sldId="266"/>
            <ac:spMk id="3" creationId="{03B7D274-AB71-4D04-867E-B9C30203376E}"/>
          </ac:spMkLst>
        </pc:spChg>
        <pc:spChg chg="del">
          <ac:chgData name="Pendam, Nithin Kumar" userId="f316d4e1-dcea-4cbb-9ca8-7c42d48ec7a2" providerId="ADAL" clId="{1855F8DE-37B2-4507-85BB-CBC68638B490}" dt="2021-10-19T03:21:44.833" v="8498"/>
          <ac:spMkLst>
            <pc:docMk/>
            <pc:sldMk cId="2545133104" sldId="266"/>
            <ac:spMk id="3" creationId="{D76AA5C0-652D-4A91-97E3-EFC98CE9FBA8}"/>
          </ac:spMkLst>
        </pc:spChg>
        <pc:spChg chg="del">
          <ac:chgData name="Pendam, Nithin Kumar" userId="f316d4e1-dcea-4cbb-9ca8-7c42d48ec7a2" providerId="ADAL" clId="{1855F8DE-37B2-4507-85BB-CBC68638B490}" dt="2021-10-19T03:21:44.833" v="8498"/>
          <ac:spMkLst>
            <pc:docMk/>
            <pc:sldMk cId="2545133104" sldId="266"/>
            <ac:spMk id="4" creationId="{017180C2-2A9C-461C-B4E2-B4FF4F1EBAF9}"/>
          </ac:spMkLst>
        </pc:spChg>
        <pc:spChg chg="add del mod">
          <ac:chgData name="Pendam, Nithin Kumar" userId="f316d4e1-dcea-4cbb-9ca8-7c42d48ec7a2" providerId="ADAL" clId="{1855F8DE-37B2-4507-85BB-CBC68638B490}" dt="2021-10-11T12:25:33.016" v="1652" actId="3680"/>
          <ac:spMkLst>
            <pc:docMk/>
            <pc:sldMk cId="2545133104" sldId="266"/>
            <ac:spMk id="6" creationId="{51419052-8BFB-4A43-B0C5-59B3E1105629}"/>
          </ac:spMkLst>
        </pc:spChg>
        <pc:spChg chg="add mod">
          <ac:chgData name="Pendam, Nithin Kumar" userId="f316d4e1-dcea-4cbb-9ca8-7c42d48ec7a2" providerId="ADAL" clId="{1855F8DE-37B2-4507-85BB-CBC68638B490}" dt="2021-10-18T03:18:39.490" v="8394"/>
          <ac:spMkLst>
            <pc:docMk/>
            <pc:sldMk cId="2545133104" sldId="266"/>
            <ac:spMk id="9" creationId="{BD4734AD-7DFB-40DC-B0B7-39F2076C7E9F}"/>
          </ac:spMkLst>
        </pc:spChg>
        <pc:graphicFrameChg chg="add del mod ord modGraphic">
          <ac:chgData name="Pendam, Nithin Kumar" userId="f316d4e1-dcea-4cbb-9ca8-7c42d48ec7a2" providerId="ADAL" clId="{1855F8DE-37B2-4507-85BB-CBC68638B490}" dt="2021-10-11T12:07:03.188" v="1050" actId="478"/>
          <ac:graphicFrameMkLst>
            <pc:docMk/>
            <pc:sldMk cId="2545133104" sldId="266"/>
            <ac:graphicFrameMk id="4" creationId="{9BCEF6CE-86D2-446E-A40F-22FB692A9B24}"/>
          </ac:graphicFrameMkLst>
        </pc:graphicFrameChg>
        <pc:graphicFrameChg chg="add mod ord modGraphic">
          <ac:chgData name="Pendam, Nithin Kumar" userId="f316d4e1-dcea-4cbb-9ca8-7c42d48ec7a2" providerId="ADAL" clId="{1855F8DE-37B2-4507-85BB-CBC68638B490}" dt="2021-10-11T12:41:45.327" v="2141" actId="1076"/>
          <ac:graphicFrameMkLst>
            <pc:docMk/>
            <pc:sldMk cId="2545133104" sldId="266"/>
            <ac:graphicFrameMk id="7" creationId="{3E0AF542-6D73-4122-9691-4897AC666BDB}"/>
          </ac:graphicFrameMkLst>
        </pc:graphicFrameChg>
        <pc:graphicFrameChg chg="add mod modGraphic">
          <ac:chgData name="Pendam, Nithin Kumar" userId="f316d4e1-dcea-4cbb-9ca8-7c42d48ec7a2" providerId="ADAL" clId="{1855F8DE-37B2-4507-85BB-CBC68638B490}" dt="2021-10-11T12:41:19.484" v="2136" actId="1076"/>
          <ac:graphicFrameMkLst>
            <pc:docMk/>
            <pc:sldMk cId="2545133104" sldId="266"/>
            <ac:graphicFrameMk id="10" creationId="{5BB73D35-E9DD-4D31-A9A9-B70C2C2C8336}"/>
          </ac:graphicFrameMkLst>
        </pc:graphicFrameChg>
        <pc:graphicFrameChg chg="add mod modGraphic">
          <ac:chgData name="Pendam, Nithin Kumar" userId="f316d4e1-dcea-4cbb-9ca8-7c42d48ec7a2" providerId="ADAL" clId="{1855F8DE-37B2-4507-85BB-CBC68638B490}" dt="2021-10-11T12:42:08.232" v="2142" actId="1076"/>
          <ac:graphicFrameMkLst>
            <pc:docMk/>
            <pc:sldMk cId="2545133104" sldId="266"/>
            <ac:graphicFrameMk id="11" creationId="{E73D3DC1-8BA8-4FBA-93C3-05A19F6978DE}"/>
          </ac:graphicFrameMkLst>
        </pc:graphicFrameChg>
        <pc:graphicFrameChg chg="add mod modGraphic">
          <ac:chgData name="Pendam, Nithin Kumar" userId="f316d4e1-dcea-4cbb-9ca8-7c42d48ec7a2" providerId="ADAL" clId="{1855F8DE-37B2-4507-85BB-CBC68638B490}" dt="2021-10-11T12:41:40.038" v="2140" actId="1076"/>
          <ac:graphicFrameMkLst>
            <pc:docMk/>
            <pc:sldMk cId="2545133104" sldId="266"/>
            <ac:graphicFrameMk id="12" creationId="{9EFD68D9-79D4-4F52-9170-3EBF277882BA}"/>
          </ac:graphicFrameMkLst>
        </pc:graphicFrameChg>
        <pc:graphicFrameChg chg="add mod modGraphic">
          <ac:chgData name="Pendam, Nithin Kumar" userId="f316d4e1-dcea-4cbb-9ca8-7c42d48ec7a2" providerId="ADAL" clId="{1855F8DE-37B2-4507-85BB-CBC68638B490}" dt="2021-10-11T12:41:28.792" v="2138" actId="1076"/>
          <ac:graphicFrameMkLst>
            <pc:docMk/>
            <pc:sldMk cId="2545133104" sldId="266"/>
            <ac:graphicFrameMk id="13" creationId="{13F40625-41C6-4B06-9DDA-447EFA6382BE}"/>
          </ac:graphicFrameMkLst>
        </pc:graphicFrameChg>
      </pc:sldChg>
      <pc:sldChg chg="addSp delSp modSp new mod">
        <pc:chgData name="Pendam, Nithin Kumar" userId="f316d4e1-dcea-4cbb-9ca8-7c42d48ec7a2" providerId="ADAL" clId="{1855F8DE-37B2-4507-85BB-CBC68638B490}" dt="2021-10-19T03:21:44.833" v="8498"/>
        <pc:sldMkLst>
          <pc:docMk/>
          <pc:sldMk cId="2994089773" sldId="267"/>
        </pc:sldMkLst>
        <pc:spChg chg="del mod">
          <ac:chgData name="Pendam, Nithin Kumar" userId="f316d4e1-dcea-4cbb-9ca8-7c42d48ec7a2" providerId="ADAL" clId="{1855F8DE-37B2-4507-85BB-CBC68638B490}" dt="2021-10-11T12:42:21.920" v="2143"/>
          <ac:spMkLst>
            <pc:docMk/>
            <pc:sldMk cId="2994089773" sldId="267"/>
            <ac:spMk id="2" creationId="{6359C4FF-8B30-4864-8624-2F056081D30B}"/>
          </ac:spMkLst>
        </pc:spChg>
        <pc:spChg chg="del">
          <ac:chgData name="Pendam, Nithin Kumar" userId="f316d4e1-dcea-4cbb-9ca8-7c42d48ec7a2" providerId="ADAL" clId="{1855F8DE-37B2-4507-85BB-CBC68638B490}" dt="2021-10-19T03:20:12.976" v="8463"/>
          <ac:spMkLst>
            <pc:docMk/>
            <pc:sldMk cId="2994089773" sldId="267"/>
            <ac:spMk id="2" creationId="{D34606D4-9115-416C-880E-E2AA6A6C82A1}"/>
          </ac:spMkLst>
        </pc:spChg>
        <pc:spChg chg="del">
          <ac:chgData name="Pendam, Nithin Kumar" userId="f316d4e1-dcea-4cbb-9ca8-7c42d48ec7a2" providerId="ADAL" clId="{1855F8DE-37B2-4507-85BB-CBC68638B490}" dt="2021-10-19T03:21:44.833" v="8498"/>
          <ac:spMkLst>
            <pc:docMk/>
            <pc:sldMk cId="2994089773" sldId="267"/>
            <ac:spMk id="3" creationId="{870D5765-C52E-4797-A692-9CF14EAB2AC2}"/>
          </ac:spMkLst>
        </pc:spChg>
        <pc:spChg chg="del mod">
          <ac:chgData name="Pendam, Nithin Kumar" userId="f316d4e1-dcea-4cbb-9ca8-7c42d48ec7a2" providerId="ADAL" clId="{1855F8DE-37B2-4507-85BB-CBC68638B490}" dt="2021-10-11T12:58:46.172" v="2145" actId="3680"/>
          <ac:spMkLst>
            <pc:docMk/>
            <pc:sldMk cId="2994089773" sldId="267"/>
            <ac:spMk id="3" creationId="{B9B98BA3-0E65-44C2-91B1-353BA9CBDF35}"/>
          </ac:spMkLst>
        </pc:spChg>
        <pc:spChg chg="add mod">
          <ac:chgData name="Pendam, Nithin Kumar" userId="f316d4e1-dcea-4cbb-9ca8-7c42d48ec7a2" providerId="ADAL" clId="{1855F8DE-37B2-4507-85BB-CBC68638B490}" dt="2021-10-18T03:18:36.465" v="8393"/>
          <ac:spMkLst>
            <pc:docMk/>
            <pc:sldMk cId="2994089773" sldId="267"/>
            <ac:spMk id="4" creationId="{5B242B3C-6D47-40BD-8A4B-96D1CD146E13}"/>
          </ac:spMkLst>
        </pc:spChg>
        <pc:spChg chg="del">
          <ac:chgData name="Pendam, Nithin Kumar" userId="f316d4e1-dcea-4cbb-9ca8-7c42d48ec7a2" providerId="ADAL" clId="{1855F8DE-37B2-4507-85BB-CBC68638B490}" dt="2021-10-19T03:21:44.833" v="8498"/>
          <ac:spMkLst>
            <pc:docMk/>
            <pc:sldMk cId="2994089773" sldId="267"/>
            <ac:spMk id="8" creationId="{2A38A57F-5737-4BB9-AF7D-6BDF5846E35D}"/>
          </ac:spMkLst>
        </pc:spChg>
        <pc:graphicFrameChg chg="add mod ord modGraphic">
          <ac:chgData name="Pendam, Nithin Kumar" userId="f316d4e1-dcea-4cbb-9ca8-7c42d48ec7a2" providerId="ADAL" clId="{1855F8DE-37B2-4507-85BB-CBC68638B490}" dt="2021-10-11T13:18:03.401" v="2533" actId="1076"/>
          <ac:graphicFrameMkLst>
            <pc:docMk/>
            <pc:sldMk cId="2994089773" sldId="267"/>
            <ac:graphicFrameMk id="5" creationId="{AC43EDFF-D7CE-4495-A91A-181BA081710B}"/>
          </ac:graphicFrameMkLst>
        </pc:graphicFrameChg>
        <pc:graphicFrameChg chg="add mod modGraphic">
          <ac:chgData name="Pendam, Nithin Kumar" userId="f316d4e1-dcea-4cbb-9ca8-7c42d48ec7a2" providerId="ADAL" clId="{1855F8DE-37B2-4507-85BB-CBC68638B490}" dt="2021-10-11T13:18:00.093" v="2532" actId="1076"/>
          <ac:graphicFrameMkLst>
            <pc:docMk/>
            <pc:sldMk cId="2994089773" sldId="267"/>
            <ac:graphicFrameMk id="6" creationId="{BBB90273-C60C-4839-8375-3B51349AE6B6}"/>
          </ac:graphicFrameMkLst>
        </pc:graphicFrameChg>
        <pc:graphicFrameChg chg="add mod modGraphic">
          <ac:chgData name="Pendam, Nithin Kumar" userId="f316d4e1-dcea-4cbb-9ca8-7c42d48ec7a2" providerId="ADAL" clId="{1855F8DE-37B2-4507-85BB-CBC68638B490}" dt="2021-10-11T13:27:52.788" v="2965" actId="1076"/>
          <ac:graphicFrameMkLst>
            <pc:docMk/>
            <pc:sldMk cId="2994089773" sldId="267"/>
            <ac:graphicFrameMk id="7" creationId="{1159CD85-0254-4824-A4AE-F9742C5D6B5C}"/>
          </ac:graphicFrameMkLst>
        </pc:graphicFrameChg>
      </pc:sldChg>
      <pc:sldChg chg="addSp delSp modSp new mod">
        <pc:chgData name="Pendam, Nithin Kumar" userId="f316d4e1-dcea-4cbb-9ca8-7c42d48ec7a2" providerId="ADAL" clId="{1855F8DE-37B2-4507-85BB-CBC68638B490}" dt="2021-10-19T03:21:44.833" v="8498"/>
        <pc:sldMkLst>
          <pc:docMk/>
          <pc:sldMk cId="3769230936" sldId="268"/>
        </pc:sldMkLst>
        <pc:spChg chg="mod">
          <ac:chgData name="Pendam, Nithin Kumar" userId="f316d4e1-dcea-4cbb-9ca8-7c42d48ec7a2" providerId="ADAL" clId="{1855F8DE-37B2-4507-85BB-CBC68638B490}" dt="2021-10-18T03:18:32.754" v="8392"/>
          <ac:spMkLst>
            <pc:docMk/>
            <pc:sldMk cId="3769230936" sldId="268"/>
            <ac:spMk id="2" creationId="{75373173-E99E-4B16-A462-463E1A8D088D}"/>
          </ac:spMkLst>
        </pc:spChg>
        <pc:spChg chg="del">
          <ac:chgData name="Pendam, Nithin Kumar" userId="f316d4e1-dcea-4cbb-9ca8-7c42d48ec7a2" providerId="ADAL" clId="{1855F8DE-37B2-4507-85BB-CBC68638B490}" dt="2021-10-11T13:18:37.855" v="2538" actId="3680"/>
          <ac:spMkLst>
            <pc:docMk/>
            <pc:sldMk cId="3769230936" sldId="268"/>
            <ac:spMk id="3" creationId="{0016626D-2C45-4067-982E-7BA858EE7E04}"/>
          </ac:spMkLst>
        </pc:spChg>
        <pc:spChg chg="del">
          <ac:chgData name="Pendam, Nithin Kumar" userId="f316d4e1-dcea-4cbb-9ca8-7c42d48ec7a2" providerId="ADAL" clId="{1855F8DE-37B2-4507-85BB-CBC68638B490}" dt="2021-10-19T03:20:12.976" v="8463"/>
          <ac:spMkLst>
            <pc:docMk/>
            <pc:sldMk cId="3769230936" sldId="268"/>
            <ac:spMk id="3" creationId="{2EBBC1C3-5A50-4A47-A303-235420696D86}"/>
          </ac:spMkLst>
        </pc:spChg>
        <pc:spChg chg="del">
          <ac:chgData name="Pendam, Nithin Kumar" userId="f316d4e1-dcea-4cbb-9ca8-7c42d48ec7a2" providerId="ADAL" clId="{1855F8DE-37B2-4507-85BB-CBC68638B490}" dt="2021-10-19T03:21:44.833" v="8498"/>
          <ac:spMkLst>
            <pc:docMk/>
            <pc:sldMk cId="3769230936" sldId="268"/>
            <ac:spMk id="6" creationId="{6C03B908-E34C-4DDF-A80A-BBA266C619F6}"/>
          </ac:spMkLst>
        </pc:spChg>
        <pc:spChg chg="del">
          <ac:chgData name="Pendam, Nithin Kumar" userId="f316d4e1-dcea-4cbb-9ca8-7c42d48ec7a2" providerId="ADAL" clId="{1855F8DE-37B2-4507-85BB-CBC68638B490}" dt="2021-10-19T03:21:44.833" v="8498"/>
          <ac:spMkLst>
            <pc:docMk/>
            <pc:sldMk cId="3769230936" sldId="268"/>
            <ac:spMk id="7" creationId="{27781B2E-9F52-4DE1-B89C-7C7E3FD0EC75}"/>
          </ac:spMkLst>
        </pc:spChg>
        <pc:graphicFrameChg chg="add mod ord modGraphic">
          <ac:chgData name="Pendam, Nithin Kumar" userId="f316d4e1-dcea-4cbb-9ca8-7c42d48ec7a2" providerId="ADAL" clId="{1855F8DE-37B2-4507-85BB-CBC68638B490}" dt="2021-10-11T13:37:46.001" v="3524" actId="1076"/>
          <ac:graphicFrameMkLst>
            <pc:docMk/>
            <pc:sldMk cId="3769230936" sldId="268"/>
            <ac:graphicFrameMk id="4" creationId="{CAA16952-B024-4070-8F26-8436EF63096C}"/>
          </ac:graphicFrameMkLst>
        </pc:graphicFrameChg>
        <pc:graphicFrameChg chg="add mod modGraphic">
          <ac:chgData name="Pendam, Nithin Kumar" userId="f316d4e1-dcea-4cbb-9ca8-7c42d48ec7a2" providerId="ADAL" clId="{1855F8DE-37B2-4507-85BB-CBC68638B490}" dt="2021-10-16T08:15:51.075" v="7594"/>
          <ac:graphicFrameMkLst>
            <pc:docMk/>
            <pc:sldMk cId="3769230936" sldId="268"/>
            <ac:graphicFrameMk id="5" creationId="{20E4E69C-2632-4AF7-BBC7-D3C74A63CA3E}"/>
          </ac:graphicFrameMkLst>
        </pc:graphicFrameChg>
      </pc:sldChg>
      <pc:sldChg chg="addSp delSp modSp new mod">
        <pc:chgData name="Pendam, Nithin Kumar" userId="f316d4e1-dcea-4cbb-9ca8-7c42d48ec7a2" providerId="ADAL" clId="{1855F8DE-37B2-4507-85BB-CBC68638B490}" dt="2021-10-19T03:21:44.833" v="8498"/>
        <pc:sldMkLst>
          <pc:docMk/>
          <pc:sldMk cId="4260638559" sldId="269"/>
        </pc:sldMkLst>
        <pc:spChg chg="mod">
          <ac:chgData name="Pendam, Nithin Kumar" userId="f316d4e1-dcea-4cbb-9ca8-7c42d48ec7a2" providerId="ADAL" clId="{1855F8DE-37B2-4507-85BB-CBC68638B490}" dt="2021-10-18T03:18:28.930" v="8391"/>
          <ac:spMkLst>
            <pc:docMk/>
            <pc:sldMk cId="4260638559" sldId="269"/>
            <ac:spMk id="2" creationId="{77E7FADF-2BAC-411D-BA3A-2AFAEB276246}"/>
          </ac:spMkLst>
        </pc:spChg>
        <pc:spChg chg="del">
          <ac:chgData name="Pendam, Nithin Kumar" userId="f316d4e1-dcea-4cbb-9ca8-7c42d48ec7a2" providerId="ADAL" clId="{1855F8DE-37B2-4507-85BB-CBC68638B490}" dt="2021-10-19T03:20:12.976" v="8463"/>
          <ac:spMkLst>
            <pc:docMk/>
            <pc:sldMk cId="4260638559" sldId="269"/>
            <ac:spMk id="3" creationId="{A5ED02FC-F82F-4417-9D1D-9071A20E7E62}"/>
          </ac:spMkLst>
        </pc:spChg>
        <pc:spChg chg="del">
          <ac:chgData name="Pendam, Nithin Kumar" userId="f316d4e1-dcea-4cbb-9ca8-7c42d48ec7a2" providerId="ADAL" clId="{1855F8DE-37B2-4507-85BB-CBC68638B490}" dt="2021-10-11T13:27:35.731" v="2963" actId="3680"/>
          <ac:spMkLst>
            <pc:docMk/>
            <pc:sldMk cId="4260638559" sldId="269"/>
            <ac:spMk id="3" creationId="{CE5A39F2-79F1-490E-A0A2-F6A97A5A2329}"/>
          </ac:spMkLst>
        </pc:spChg>
        <pc:spChg chg="del">
          <ac:chgData name="Pendam, Nithin Kumar" userId="f316d4e1-dcea-4cbb-9ca8-7c42d48ec7a2" providerId="ADAL" clId="{1855F8DE-37B2-4507-85BB-CBC68638B490}" dt="2021-10-19T03:21:44.833" v="8498"/>
          <ac:spMkLst>
            <pc:docMk/>
            <pc:sldMk cId="4260638559" sldId="269"/>
            <ac:spMk id="5" creationId="{17178660-7A2E-4517-8AEE-E74ED9B00E2F}"/>
          </ac:spMkLst>
        </pc:spChg>
        <pc:spChg chg="del">
          <ac:chgData name="Pendam, Nithin Kumar" userId="f316d4e1-dcea-4cbb-9ca8-7c42d48ec7a2" providerId="ADAL" clId="{1855F8DE-37B2-4507-85BB-CBC68638B490}" dt="2021-10-19T03:21:44.833" v="8498"/>
          <ac:spMkLst>
            <pc:docMk/>
            <pc:sldMk cId="4260638559" sldId="269"/>
            <ac:spMk id="6" creationId="{E39ABFA3-1179-47B4-97A2-B69765BA0318}"/>
          </ac:spMkLst>
        </pc:spChg>
        <pc:graphicFrameChg chg="add mod ord modGraphic">
          <ac:chgData name="Pendam, Nithin Kumar" userId="f316d4e1-dcea-4cbb-9ca8-7c42d48ec7a2" providerId="ADAL" clId="{1855F8DE-37B2-4507-85BB-CBC68638B490}" dt="2021-10-16T08:16:19.917" v="7607" actId="20577"/>
          <ac:graphicFrameMkLst>
            <pc:docMk/>
            <pc:sldMk cId="4260638559" sldId="269"/>
            <ac:graphicFrameMk id="4" creationId="{2CD077F9-144A-4748-9879-173788CD2822}"/>
          </ac:graphicFrameMkLst>
        </pc:graphicFrameChg>
      </pc:sldChg>
      <pc:sldChg chg="addSp delSp modSp new mod chgLayout">
        <pc:chgData name="Pendam, Nithin Kumar" userId="f316d4e1-dcea-4cbb-9ca8-7c42d48ec7a2" providerId="ADAL" clId="{1855F8DE-37B2-4507-85BB-CBC68638B490}" dt="2021-10-19T03:21:44.833" v="8498"/>
        <pc:sldMkLst>
          <pc:docMk/>
          <pc:sldMk cId="1334651380" sldId="270"/>
        </pc:sldMkLst>
        <pc:spChg chg="mod ord">
          <ac:chgData name="Pendam, Nithin Kumar" userId="f316d4e1-dcea-4cbb-9ca8-7c42d48ec7a2" providerId="ADAL" clId="{1855F8DE-37B2-4507-85BB-CBC68638B490}" dt="2021-10-16T07:33:12.727" v="7008" actId="20577"/>
          <ac:spMkLst>
            <pc:docMk/>
            <pc:sldMk cId="1334651380" sldId="270"/>
            <ac:spMk id="2" creationId="{3F69B1E4-69E7-4C5D-9B09-4B8ADCA898A3}"/>
          </ac:spMkLst>
        </pc:spChg>
        <pc:spChg chg="del">
          <ac:chgData name="Pendam, Nithin Kumar" userId="f316d4e1-dcea-4cbb-9ca8-7c42d48ec7a2" providerId="ADAL" clId="{1855F8DE-37B2-4507-85BB-CBC68638B490}" dt="2021-10-19T03:20:12.976" v="8463"/>
          <ac:spMkLst>
            <pc:docMk/>
            <pc:sldMk cId="1334651380" sldId="270"/>
            <ac:spMk id="3" creationId="{6879868C-3AC1-4F1B-9618-CA8D2D5B1625}"/>
          </ac:spMkLst>
        </pc:spChg>
        <pc:spChg chg="del">
          <ac:chgData name="Pendam, Nithin Kumar" userId="f316d4e1-dcea-4cbb-9ca8-7c42d48ec7a2" providerId="ADAL" clId="{1855F8DE-37B2-4507-85BB-CBC68638B490}" dt="2021-10-11T14:48:16.935" v="3678" actId="21"/>
          <ac:spMkLst>
            <pc:docMk/>
            <pc:sldMk cId="1334651380" sldId="270"/>
            <ac:spMk id="3" creationId="{9272A844-723E-4D71-B348-289A9CEAC742}"/>
          </ac:spMkLst>
        </pc:spChg>
        <pc:spChg chg="add mod ord">
          <ac:chgData name="Pendam, Nithin Kumar" userId="f316d4e1-dcea-4cbb-9ca8-7c42d48ec7a2" providerId="ADAL" clId="{1855F8DE-37B2-4507-85BB-CBC68638B490}" dt="2021-10-18T03:18:21.913" v="8389" actId="113"/>
          <ac:spMkLst>
            <pc:docMk/>
            <pc:sldMk cId="1334651380" sldId="270"/>
            <ac:spMk id="4" creationId="{20FA4AF8-60A5-4F2A-A447-9647DDB6C4EF}"/>
          </ac:spMkLst>
        </pc:spChg>
        <pc:spChg chg="del">
          <ac:chgData name="Pendam, Nithin Kumar" userId="f316d4e1-dcea-4cbb-9ca8-7c42d48ec7a2" providerId="ADAL" clId="{1855F8DE-37B2-4507-85BB-CBC68638B490}" dt="2021-10-19T03:21:44.833" v="8498"/>
          <ac:spMkLst>
            <pc:docMk/>
            <pc:sldMk cId="1334651380" sldId="270"/>
            <ac:spMk id="6" creationId="{A86B3AD6-635D-4337-9B8C-A53EFFF594AA}"/>
          </ac:spMkLst>
        </pc:spChg>
        <pc:spChg chg="add mod">
          <ac:chgData name="Pendam, Nithin Kumar" userId="f316d4e1-dcea-4cbb-9ca8-7c42d48ec7a2" providerId="ADAL" clId="{1855F8DE-37B2-4507-85BB-CBC68638B490}" dt="2021-10-18T03:18:20.193" v="8388" actId="113"/>
          <ac:spMkLst>
            <pc:docMk/>
            <pc:sldMk cId="1334651380" sldId="270"/>
            <ac:spMk id="7" creationId="{2A279BE6-2C68-478E-95CE-34E806A4B97E}"/>
          </ac:spMkLst>
        </pc:spChg>
        <pc:spChg chg="del">
          <ac:chgData name="Pendam, Nithin Kumar" userId="f316d4e1-dcea-4cbb-9ca8-7c42d48ec7a2" providerId="ADAL" clId="{1855F8DE-37B2-4507-85BB-CBC68638B490}" dt="2021-10-19T03:21:44.833" v="8498"/>
          <ac:spMkLst>
            <pc:docMk/>
            <pc:sldMk cId="1334651380" sldId="270"/>
            <ac:spMk id="8" creationId="{491EF433-765E-461D-9477-4B72898CA31D}"/>
          </ac:spMkLst>
        </pc:spChg>
        <pc:picChg chg="add mod modCrop">
          <ac:chgData name="Pendam, Nithin Kumar" userId="f316d4e1-dcea-4cbb-9ca8-7c42d48ec7a2" providerId="ADAL" clId="{1855F8DE-37B2-4507-85BB-CBC68638B490}" dt="2021-10-16T05:08:33.131" v="6128" actId="14100"/>
          <ac:picMkLst>
            <pc:docMk/>
            <pc:sldMk cId="1334651380" sldId="270"/>
            <ac:picMk id="5" creationId="{FE86510B-0939-410C-9DDA-F14F0B43C31A}"/>
          </ac:picMkLst>
        </pc:picChg>
        <pc:picChg chg="add del mod">
          <ac:chgData name="Pendam, Nithin Kumar" userId="f316d4e1-dcea-4cbb-9ca8-7c42d48ec7a2" providerId="ADAL" clId="{1855F8DE-37B2-4507-85BB-CBC68638B490}" dt="2021-10-16T05:07:46.222" v="6115" actId="21"/>
          <ac:picMkLst>
            <pc:docMk/>
            <pc:sldMk cId="1334651380" sldId="270"/>
            <ac:picMk id="6" creationId="{C5292A08-61A8-494E-8A1F-DC899DC06ED5}"/>
          </ac:picMkLst>
        </pc:picChg>
        <pc:picChg chg="add mod">
          <ac:chgData name="Pendam, Nithin Kumar" userId="f316d4e1-dcea-4cbb-9ca8-7c42d48ec7a2" providerId="ADAL" clId="{1855F8DE-37B2-4507-85BB-CBC68638B490}" dt="2021-10-16T05:08:24.894" v="6125" actId="1076"/>
          <ac:picMkLst>
            <pc:docMk/>
            <pc:sldMk cId="1334651380" sldId="270"/>
            <ac:picMk id="9" creationId="{77E9ADEB-F7E3-4818-A4A4-3ED64D41E651}"/>
          </ac:picMkLst>
        </pc:picChg>
      </pc:sldChg>
      <pc:sldChg chg="new del">
        <pc:chgData name="Pendam, Nithin Kumar" userId="f316d4e1-dcea-4cbb-9ca8-7c42d48ec7a2" providerId="ADAL" clId="{1855F8DE-37B2-4507-85BB-CBC68638B490}" dt="2021-10-11T13:37:50.932" v="3526" actId="680"/>
        <pc:sldMkLst>
          <pc:docMk/>
          <pc:sldMk cId="4143324533" sldId="270"/>
        </pc:sldMkLst>
      </pc:sldChg>
      <pc:sldChg chg="addSp delSp modSp add mod">
        <pc:chgData name="Pendam, Nithin Kumar" userId="f316d4e1-dcea-4cbb-9ca8-7c42d48ec7a2" providerId="ADAL" clId="{1855F8DE-37B2-4507-85BB-CBC68638B490}" dt="2021-10-19T03:21:44.833" v="8498"/>
        <pc:sldMkLst>
          <pc:docMk/>
          <pc:sldMk cId="3558782493" sldId="271"/>
        </pc:sldMkLst>
        <pc:spChg chg="mod">
          <ac:chgData name="Pendam, Nithin Kumar" userId="f316d4e1-dcea-4cbb-9ca8-7c42d48ec7a2" providerId="ADAL" clId="{1855F8DE-37B2-4507-85BB-CBC68638B490}" dt="2021-10-12T06:55:02.088" v="4130" actId="20577"/>
          <ac:spMkLst>
            <pc:docMk/>
            <pc:sldMk cId="3558782493" sldId="271"/>
            <ac:spMk id="2" creationId="{3F69B1E4-69E7-4C5D-9B09-4B8ADCA898A3}"/>
          </ac:spMkLst>
        </pc:spChg>
        <pc:spChg chg="del">
          <ac:chgData name="Pendam, Nithin Kumar" userId="f316d4e1-dcea-4cbb-9ca8-7c42d48ec7a2" providerId="ADAL" clId="{1855F8DE-37B2-4507-85BB-CBC68638B490}" dt="2021-10-19T03:20:12.976" v="8463"/>
          <ac:spMkLst>
            <pc:docMk/>
            <pc:sldMk cId="3558782493" sldId="271"/>
            <ac:spMk id="3" creationId="{2858A339-4176-484E-8047-EBAFF166878A}"/>
          </ac:spMkLst>
        </pc:spChg>
        <pc:spChg chg="del mod">
          <ac:chgData name="Pendam, Nithin Kumar" userId="f316d4e1-dcea-4cbb-9ca8-7c42d48ec7a2" providerId="ADAL" clId="{1855F8DE-37B2-4507-85BB-CBC68638B490}" dt="2021-10-11T15:09:54.521" v="3750"/>
          <ac:spMkLst>
            <pc:docMk/>
            <pc:sldMk cId="3558782493" sldId="271"/>
            <ac:spMk id="3" creationId="{9272A844-723E-4D71-B348-289A9CEAC742}"/>
          </ac:spMkLst>
        </pc:spChg>
        <pc:spChg chg="add mod">
          <ac:chgData name="Pendam, Nithin Kumar" userId="f316d4e1-dcea-4cbb-9ca8-7c42d48ec7a2" providerId="ADAL" clId="{1855F8DE-37B2-4507-85BB-CBC68638B490}" dt="2021-10-18T03:18:17.210" v="8387" actId="113"/>
          <ac:spMkLst>
            <pc:docMk/>
            <pc:sldMk cId="3558782493" sldId="271"/>
            <ac:spMk id="4" creationId="{92DFFC53-6E00-429F-9160-F51AEC39B5B3}"/>
          </ac:spMkLst>
        </pc:spChg>
        <pc:spChg chg="del">
          <ac:chgData name="Pendam, Nithin Kumar" userId="f316d4e1-dcea-4cbb-9ca8-7c42d48ec7a2" providerId="ADAL" clId="{1855F8DE-37B2-4507-85BB-CBC68638B490}" dt="2021-10-19T03:21:44.833" v="8498"/>
          <ac:spMkLst>
            <pc:docMk/>
            <pc:sldMk cId="3558782493" sldId="271"/>
            <ac:spMk id="5" creationId="{FAFC06ED-E29C-4128-9D94-75BC7FC874F7}"/>
          </ac:spMkLst>
        </pc:spChg>
        <pc:spChg chg="add mod">
          <ac:chgData name="Pendam, Nithin Kumar" userId="f316d4e1-dcea-4cbb-9ca8-7c42d48ec7a2" providerId="ADAL" clId="{1855F8DE-37B2-4507-85BB-CBC68638B490}" dt="2021-10-18T03:18:15.569" v="8386" actId="113"/>
          <ac:spMkLst>
            <pc:docMk/>
            <pc:sldMk cId="3558782493" sldId="271"/>
            <ac:spMk id="7" creationId="{F354D30D-4151-4391-8A62-F1786814A885}"/>
          </ac:spMkLst>
        </pc:spChg>
        <pc:spChg chg="del">
          <ac:chgData name="Pendam, Nithin Kumar" userId="f316d4e1-dcea-4cbb-9ca8-7c42d48ec7a2" providerId="ADAL" clId="{1855F8DE-37B2-4507-85BB-CBC68638B490}" dt="2021-10-19T03:21:44.833" v="8498"/>
          <ac:spMkLst>
            <pc:docMk/>
            <pc:sldMk cId="3558782493" sldId="271"/>
            <ac:spMk id="8" creationId="{AA3C87AE-E920-48C1-B674-475A5BA0D518}"/>
          </ac:spMkLst>
        </pc:spChg>
        <pc:picChg chg="add mod">
          <ac:chgData name="Pendam, Nithin Kumar" userId="f316d4e1-dcea-4cbb-9ca8-7c42d48ec7a2" providerId="ADAL" clId="{1855F8DE-37B2-4507-85BB-CBC68638B490}" dt="2021-10-11T15:11:04.181" v="3767" actId="1076"/>
          <ac:picMkLst>
            <pc:docMk/>
            <pc:sldMk cId="3558782493" sldId="271"/>
            <ac:picMk id="6" creationId="{B20AF870-22EE-40FD-A027-EA296FD78864}"/>
          </ac:picMkLst>
        </pc:picChg>
        <pc:picChg chg="add mod">
          <ac:chgData name="Pendam, Nithin Kumar" userId="f316d4e1-dcea-4cbb-9ca8-7c42d48ec7a2" providerId="ADAL" clId="{1855F8DE-37B2-4507-85BB-CBC68638B490}" dt="2021-10-11T15:11:37.055" v="3782" actId="1076"/>
          <ac:picMkLst>
            <pc:docMk/>
            <pc:sldMk cId="3558782493" sldId="271"/>
            <ac:picMk id="9" creationId="{B445C541-AB21-4B13-8C29-7011D73CE1F9}"/>
          </ac:picMkLst>
        </pc:picChg>
      </pc:sldChg>
      <pc:sldChg chg="addSp delSp modSp add mod">
        <pc:chgData name="Pendam, Nithin Kumar" userId="f316d4e1-dcea-4cbb-9ca8-7c42d48ec7a2" providerId="ADAL" clId="{1855F8DE-37B2-4507-85BB-CBC68638B490}" dt="2021-10-19T03:21:44.833" v="8498"/>
        <pc:sldMkLst>
          <pc:docMk/>
          <pc:sldMk cId="2328125931" sldId="272"/>
        </pc:sldMkLst>
        <pc:spChg chg="mod">
          <ac:chgData name="Pendam, Nithin Kumar" userId="f316d4e1-dcea-4cbb-9ca8-7c42d48ec7a2" providerId="ADAL" clId="{1855F8DE-37B2-4507-85BB-CBC68638B490}" dt="2021-10-12T06:55:19.392" v="4132"/>
          <ac:spMkLst>
            <pc:docMk/>
            <pc:sldMk cId="2328125931" sldId="272"/>
            <ac:spMk id="2" creationId="{3F69B1E4-69E7-4C5D-9B09-4B8ADCA898A3}"/>
          </ac:spMkLst>
        </pc:spChg>
        <pc:spChg chg="del">
          <ac:chgData name="Pendam, Nithin Kumar" userId="f316d4e1-dcea-4cbb-9ca8-7c42d48ec7a2" providerId="ADAL" clId="{1855F8DE-37B2-4507-85BB-CBC68638B490}" dt="2021-10-11T15:11:47.943" v="3783" actId="21"/>
          <ac:spMkLst>
            <pc:docMk/>
            <pc:sldMk cId="2328125931" sldId="272"/>
            <ac:spMk id="3" creationId="{9272A844-723E-4D71-B348-289A9CEAC742}"/>
          </ac:spMkLst>
        </pc:spChg>
        <pc:spChg chg="del">
          <ac:chgData name="Pendam, Nithin Kumar" userId="f316d4e1-dcea-4cbb-9ca8-7c42d48ec7a2" providerId="ADAL" clId="{1855F8DE-37B2-4507-85BB-CBC68638B490}" dt="2021-10-19T03:20:12.976" v="8463"/>
          <ac:spMkLst>
            <pc:docMk/>
            <pc:sldMk cId="2328125931" sldId="272"/>
            <ac:spMk id="3" creationId="{E0412803-2CD0-4790-9A02-DC267F469272}"/>
          </ac:spMkLst>
        </pc:spChg>
        <pc:spChg chg="add del mod">
          <ac:chgData name="Pendam, Nithin Kumar" userId="f316d4e1-dcea-4cbb-9ca8-7c42d48ec7a2" providerId="ADAL" clId="{1855F8DE-37B2-4507-85BB-CBC68638B490}" dt="2021-10-11T15:12:07.263" v="3787" actId="21"/>
          <ac:spMkLst>
            <pc:docMk/>
            <pc:sldMk cId="2328125931" sldId="272"/>
            <ac:spMk id="4" creationId="{835691DE-5EB4-4B18-A8C5-335D81F74462}"/>
          </ac:spMkLst>
        </pc:spChg>
        <pc:spChg chg="del">
          <ac:chgData name="Pendam, Nithin Kumar" userId="f316d4e1-dcea-4cbb-9ca8-7c42d48ec7a2" providerId="ADAL" clId="{1855F8DE-37B2-4507-85BB-CBC68638B490}" dt="2021-10-19T03:21:44.833" v="8498"/>
          <ac:spMkLst>
            <pc:docMk/>
            <pc:sldMk cId="2328125931" sldId="272"/>
            <ac:spMk id="4" creationId="{C2F0DDA8-2F14-47A4-B0E1-FE6FCE052331}"/>
          </ac:spMkLst>
        </pc:spChg>
        <pc:spChg chg="add mod">
          <ac:chgData name="Pendam, Nithin Kumar" userId="f316d4e1-dcea-4cbb-9ca8-7c42d48ec7a2" providerId="ADAL" clId="{1855F8DE-37B2-4507-85BB-CBC68638B490}" dt="2021-10-18T03:18:10.330" v="8385" actId="113"/>
          <ac:spMkLst>
            <pc:docMk/>
            <pc:sldMk cId="2328125931" sldId="272"/>
            <ac:spMk id="5" creationId="{A95C756C-1BD4-4E64-B465-A9D303EB72F1}"/>
          </ac:spMkLst>
        </pc:spChg>
        <pc:spChg chg="del">
          <ac:chgData name="Pendam, Nithin Kumar" userId="f316d4e1-dcea-4cbb-9ca8-7c42d48ec7a2" providerId="ADAL" clId="{1855F8DE-37B2-4507-85BB-CBC68638B490}" dt="2021-10-19T03:21:44.833" v="8498"/>
          <ac:spMkLst>
            <pc:docMk/>
            <pc:sldMk cId="2328125931" sldId="272"/>
            <ac:spMk id="6" creationId="{F9D5674F-A353-4646-9CD2-D40DDDF95FC5}"/>
          </ac:spMkLst>
        </pc:spChg>
        <pc:spChg chg="add mod">
          <ac:chgData name="Pendam, Nithin Kumar" userId="f316d4e1-dcea-4cbb-9ca8-7c42d48ec7a2" providerId="ADAL" clId="{1855F8DE-37B2-4507-85BB-CBC68638B490}" dt="2021-10-18T03:18:07.578" v="8384" actId="113"/>
          <ac:spMkLst>
            <pc:docMk/>
            <pc:sldMk cId="2328125931" sldId="272"/>
            <ac:spMk id="13" creationId="{BAC617F2-9772-4661-BCA6-5F7EA71F1089}"/>
          </ac:spMkLst>
        </pc:spChg>
        <pc:picChg chg="add del mod">
          <ac:chgData name="Pendam, Nithin Kumar" userId="f316d4e1-dcea-4cbb-9ca8-7c42d48ec7a2" providerId="ADAL" clId="{1855F8DE-37B2-4507-85BB-CBC68638B490}" dt="2021-10-11T15:12:40.215" v="3802" actId="21"/>
          <ac:picMkLst>
            <pc:docMk/>
            <pc:sldMk cId="2328125931" sldId="272"/>
            <ac:picMk id="7" creationId="{E5C9DEB6-1125-4A80-9501-A49D5E926C24}"/>
          </ac:picMkLst>
        </pc:picChg>
        <pc:picChg chg="add del mod">
          <ac:chgData name="Pendam, Nithin Kumar" userId="f316d4e1-dcea-4cbb-9ca8-7c42d48ec7a2" providerId="ADAL" clId="{1855F8DE-37B2-4507-85BB-CBC68638B490}" dt="2021-10-11T15:12:48.111" v="3806" actId="21"/>
          <ac:picMkLst>
            <pc:docMk/>
            <pc:sldMk cId="2328125931" sldId="272"/>
            <ac:picMk id="9" creationId="{BA71A0C3-3EC5-4504-B4B8-24605705AAB9}"/>
          </ac:picMkLst>
        </pc:picChg>
        <pc:picChg chg="add mod modCrop">
          <ac:chgData name="Pendam, Nithin Kumar" userId="f316d4e1-dcea-4cbb-9ca8-7c42d48ec7a2" providerId="ADAL" clId="{1855F8DE-37B2-4507-85BB-CBC68638B490}" dt="2021-10-11T15:17:37.660" v="3860" actId="14100"/>
          <ac:picMkLst>
            <pc:docMk/>
            <pc:sldMk cId="2328125931" sldId="272"/>
            <ac:picMk id="11" creationId="{CDB357E1-8978-4729-8DB0-B7CA254D99D9}"/>
          </ac:picMkLst>
        </pc:picChg>
        <pc:picChg chg="add del mod">
          <ac:chgData name="Pendam, Nithin Kumar" userId="f316d4e1-dcea-4cbb-9ca8-7c42d48ec7a2" providerId="ADAL" clId="{1855F8DE-37B2-4507-85BB-CBC68638B490}" dt="2021-10-11T15:16:36.192" v="3821" actId="21"/>
          <ac:picMkLst>
            <pc:docMk/>
            <pc:sldMk cId="2328125931" sldId="272"/>
            <ac:picMk id="12" creationId="{0791D79B-4AB5-45A3-8F20-5AA0937DB898}"/>
          </ac:picMkLst>
        </pc:picChg>
        <pc:picChg chg="add mod">
          <ac:chgData name="Pendam, Nithin Kumar" userId="f316d4e1-dcea-4cbb-9ca8-7c42d48ec7a2" providerId="ADAL" clId="{1855F8DE-37B2-4507-85BB-CBC68638B490}" dt="2021-10-11T15:17:31.529" v="3858" actId="1076"/>
          <ac:picMkLst>
            <pc:docMk/>
            <pc:sldMk cId="2328125931" sldId="272"/>
            <ac:picMk id="15" creationId="{D8B2C4A0-BD14-4A48-9A0C-C0FD73D30B45}"/>
          </ac:picMkLst>
        </pc:picChg>
      </pc:sldChg>
      <pc:sldChg chg="addSp delSp modSp add mod">
        <pc:chgData name="Pendam, Nithin Kumar" userId="f316d4e1-dcea-4cbb-9ca8-7c42d48ec7a2" providerId="ADAL" clId="{1855F8DE-37B2-4507-85BB-CBC68638B490}" dt="2021-10-19T03:21:44.833" v="8498"/>
        <pc:sldMkLst>
          <pc:docMk/>
          <pc:sldMk cId="398292787" sldId="273"/>
        </pc:sldMkLst>
        <pc:spChg chg="mod">
          <ac:chgData name="Pendam, Nithin Kumar" userId="f316d4e1-dcea-4cbb-9ca8-7c42d48ec7a2" providerId="ADAL" clId="{1855F8DE-37B2-4507-85BB-CBC68638B490}" dt="2021-10-12T06:55:25.027" v="4134"/>
          <ac:spMkLst>
            <pc:docMk/>
            <pc:sldMk cId="398292787" sldId="273"/>
            <ac:spMk id="2" creationId="{3F69B1E4-69E7-4C5D-9B09-4B8ADCA898A3}"/>
          </ac:spMkLst>
        </pc:spChg>
        <pc:spChg chg="del">
          <ac:chgData name="Pendam, Nithin Kumar" userId="f316d4e1-dcea-4cbb-9ca8-7c42d48ec7a2" providerId="ADAL" clId="{1855F8DE-37B2-4507-85BB-CBC68638B490}" dt="2021-10-19T03:20:12.976" v="8463"/>
          <ac:spMkLst>
            <pc:docMk/>
            <pc:sldMk cId="398292787" sldId="273"/>
            <ac:spMk id="3" creationId="{39AA0BA1-3EFF-4C18-98BB-B8B52B0AFEB1}"/>
          </ac:spMkLst>
        </pc:spChg>
        <pc:spChg chg="del">
          <ac:chgData name="Pendam, Nithin Kumar" userId="f316d4e1-dcea-4cbb-9ca8-7c42d48ec7a2" providerId="ADAL" clId="{1855F8DE-37B2-4507-85BB-CBC68638B490}" dt="2021-10-11T15:18:03.472" v="3867" actId="21"/>
          <ac:spMkLst>
            <pc:docMk/>
            <pc:sldMk cId="398292787" sldId="273"/>
            <ac:spMk id="3" creationId="{9272A844-723E-4D71-B348-289A9CEAC742}"/>
          </ac:spMkLst>
        </pc:spChg>
        <pc:spChg chg="add mod">
          <ac:chgData name="Pendam, Nithin Kumar" userId="f316d4e1-dcea-4cbb-9ca8-7c42d48ec7a2" providerId="ADAL" clId="{1855F8DE-37B2-4507-85BB-CBC68638B490}" dt="2021-10-18T03:17:55.162" v="8380" actId="113"/>
          <ac:spMkLst>
            <pc:docMk/>
            <pc:sldMk cId="398292787" sldId="273"/>
            <ac:spMk id="4" creationId="{3B79422F-4028-4004-96CA-D3BE0B0010F1}"/>
          </ac:spMkLst>
        </pc:spChg>
        <pc:spChg chg="del">
          <ac:chgData name="Pendam, Nithin Kumar" userId="f316d4e1-dcea-4cbb-9ca8-7c42d48ec7a2" providerId="ADAL" clId="{1855F8DE-37B2-4507-85BB-CBC68638B490}" dt="2021-10-19T03:21:44.833" v="8498"/>
          <ac:spMkLst>
            <pc:docMk/>
            <pc:sldMk cId="398292787" sldId="273"/>
            <ac:spMk id="5" creationId="{50A3AF2E-5FCA-49E7-BC0C-AB5389CD18BD}"/>
          </ac:spMkLst>
        </pc:spChg>
        <pc:spChg chg="add mod">
          <ac:chgData name="Pendam, Nithin Kumar" userId="f316d4e1-dcea-4cbb-9ca8-7c42d48ec7a2" providerId="ADAL" clId="{1855F8DE-37B2-4507-85BB-CBC68638B490}" dt="2021-10-18T03:18:03.633" v="8383" actId="113"/>
          <ac:spMkLst>
            <pc:docMk/>
            <pc:sldMk cId="398292787" sldId="273"/>
            <ac:spMk id="7" creationId="{1CC7ABC3-08DE-4B99-B08C-796EED94D295}"/>
          </ac:spMkLst>
        </pc:spChg>
        <pc:spChg chg="del">
          <ac:chgData name="Pendam, Nithin Kumar" userId="f316d4e1-dcea-4cbb-9ca8-7c42d48ec7a2" providerId="ADAL" clId="{1855F8DE-37B2-4507-85BB-CBC68638B490}" dt="2021-10-19T03:21:44.833" v="8498"/>
          <ac:spMkLst>
            <pc:docMk/>
            <pc:sldMk cId="398292787" sldId="273"/>
            <ac:spMk id="8" creationId="{6A92FE3B-F8ED-45C5-A7DE-1E9385C46C9C}"/>
          </ac:spMkLst>
        </pc:spChg>
        <pc:spChg chg="add mod">
          <ac:chgData name="Pendam, Nithin Kumar" userId="f316d4e1-dcea-4cbb-9ca8-7c42d48ec7a2" providerId="ADAL" clId="{1855F8DE-37B2-4507-85BB-CBC68638B490}" dt="2021-10-18T03:18:00.771" v="8382" actId="113"/>
          <ac:spMkLst>
            <pc:docMk/>
            <pc:sldMk cId="398292787" sldId="273"/>
            <ac:spMk id="13" creationId="{B0FC0D10-8A48-4EA7-963D-6F3ACB0FFEE2}"/>
          </ac:spMkLst>
        </pc:spChg>
        <pc:spChg chg="add mod">
          <ac:chgData name="Pendam, Nithin Kumar" userId="f316d4e1-dcea-4cbb-9ca8-7c42d48ec7a2" providerId="ADAL" clId="{1855F8DE-37B2-4507-85BB-CBC68638B490}" dt="2021-10-18T03:17:58.969" v="8381" actId="113"/>
          <ac:spMkLst>
            <pc:docMk/>
            <pc:sldMk cId="398292787" sldId="273"/>
            <ac:spMk id="14" creationId="{ABB3F53B-4BF1-428B-BA6B-1A1D2147E4E6}"/>
          </ac:spMkLst>
        </pc:spChg>
        <pc:picChg chg="add mod">
          <ac:chgData name="Pendam, Nithin Kumar" userId="f316d4e1-dcea-4cbb-9ca8-7c42d48ec7a2" providerId="ADAL" clId="{1855F8DE-37B2-4507-85BB-CBC68638B490}" dt="2021-10-11T15:41:25.260" v="3904" actId="1076"/>
          <ac:picMkLst>
            <pc:docMk/>
            <pc:sldMk cId="398292787" sldId="273"/>
            <ac:picMk id="6" creationId="{BE972A24-B88E-4256-8B5F-078502C1FE4E}"/>
          </ac:picMkLst>
        </pc:picChg>
        <pc:picChg chg="add del mod">
          <ac:chgData name="Pendam, Nithin Kumar" userId="f316d4e1-dcea-4cbb-9ca8-7c42d48ec7a2" providerId="ADAL" clId="{1855F8DE-37B2-4507-85BB-CBC68638B490}" dt="2021-10-11T15:40:12.687" v="3892" actId="21"/>
          <ac:picMkLst>
            <pc:docMk/>
            <pc:sldMk cId="398292787" sldId="273"/>
            <ac:picMk id="9" creationId="{781829DD-3D17-401D-B196-7CDC3769109A}"/>
          </ac:picMkLst>
        </pc:picChg>
        <pc:picChg chg="add mod modCrop">
          <ac:chgData name="Pendam, Nithin Kumar" userId="f316d4e1-dcea-4cbb-9ca8-7c42d48ec7a2" providerId="ADAL" clId="{1855F8DE-37B2-4507-85BB-CBC68638B490}" dt="2021-10-11T15:41:17.500" v="3903" actId="1076"/>
          <ac:picMkLst>
            <pc:docMk/>
            <pc:sldMk cId="398292787" sldId="273"/>
            <ac:picMk id="11" creationId="{A4D6C3F6-2B4D-4FF5-B615-752171509AC0}"/>
          </ac:picMkLst>
        </pc:picChg>
        <pc:picChg chg="add del mod">
          <ac:chgData name="Pendam, Nithin Kumar" userId="f316d4e1-dcea-4cbb-9ca8-7c42d48ec7a2" providerId="ADAL" clId="{1855F8DE-37B2-4507-85BB-CBC68638B490}" dt="2021-10-11T15:41:29.500" v="3906"/>
          <ac:picMkLst>
            <pc:docMk/>
            <pc:sldMk cId="398292787" sldId="273"/>
            <ac:picMk id="12" creationId="{2C3FB81D-7A78-4742-BF28-44F5E1DFEAB6}"/>
          </ac:picMkLst>
        </pc:picChg>
        <pc:picChg chg="add mod">
          <ac:chgData name="Pendam, Nithin Kumar" userId="f316d4e1-dcea-4cbb-9ca8-7c42d48ec7a2" providerId="ADAL" clId="{1855F8DE-37B2-4507-85BB-CBC68638B490}" dt="2021-10-11T15:42:51.030" v="3943" actId="1076"/>
          <ac:picMkLst>
            <pc:docMk/>
            <pc:sldMk cId="398292787" sldId="273"/>
            <ac:picMk id="16" creationId="{1D8D3CFA-E8EB-40F9-9296-CEEB13D3D4B4}"/>
          </ac:picMkLst>
        </pc:picChg>
        <pc:picChg chg="add mod">
          <ac:chgData name="Pendam, Nithin Kumar" userId="f316d4e1-dcea-4cbb-9ca8-7c42d48ec7a2" providerId="ADAL" clId="{1855F8DE-37B2-4507-85BB-CBC68638B490}" dt="2021-10-11T15:43:11.690" v="3951" actId="14100"/>
          <ac:picMkLst>
            <pc:docMk/>
            <pc:sldMk cId="398292787" sldId="273"/>
            <ac:picMk id="18" creationId="{0E9AB447-D50E-4353-A6A9-674A709AFABD}"/>
          </ac:picMkLst>
        </pc:picChg>
      </pc:sldChg>
      <pc:sldChg chg="addSp delSp modSp add mod">
        <pc:chgData name="Pendam, Nithin Kumar" userId="f316d4e1-dcea-4cbb-9ca8-7c42d48ec7a2" providerId="ADAL" clId="{1855F8DE-37B2-4507-85BB-CBC68638B490}" dt="2021-10-19T03:21:44.833" v="8498"/>
        <pc:sldMkLst>
          <pc:docMk/>
          <pc:sldMk cId="2581447368" sldId="274"/>
        </pc:sldMkLst>
        <pc:spChg chg="mod">
          <ac:chgData name="Pendam, Nithin Kumar" userId="f316d4e1-dcea-4cbb-9ca8-7c42d48ec7a2" providerId="ADAL" clId="{1855F8DE-37B2-4507-85BB-CBC68638B490}" dt="2021-10-12T06:55:28.080" v="4136"/>
          <ac:spMkLst>
            <pc:docMk/>
            <pc:sldMk cId="2581447368" sldId="274"/>
            <ac:spMk id="2" creationId="{3F69B1E4-69E7-4C5D-9B09-4B8ADCA898A3}"/>
          </ac:spMkLst>
        </pc:spChg>
        <pc:spChg chg="del">
          <ac:chgData name="Pendam, Nithin Kumar" userId="f316d4e1-dcea-4cbb-9ca8-7c42d48ec7a2" providerId="ADAL" clId="{1855F8DE-37B2-4507-85BB-CBC68638B490}" dt="2021-10-19T03:20:12.976" v="8463"/>
          <ac:spMkLst>
            <pc:docMk/>
            <pc:sldMk cId="2581447368" sldId="274"/>
            <ac:spMk id="3" creationId="{1115A3DF-7930-4B6C-BC67-55DEEB181210}"/>
          </ac:spMkLst>
        </pc:spChg>
        <pc:spChg chg="del">
          <ac:chgData name="Pendam, Nithin Kumar" userId="f316d4e1-dcea-4cbb-9ca8-7c42d48ec7a2" providerId="ADAL" clId="{1855F8DE-37B2-4507-85BB-CBC68638B490}" dt="2021-10-12T03:16:20.955" v="3968" actId="21"/>
          <ac:spMkLst>
            <pc:docMk/>
            <pc:sldMk cId="2581447368" sldId="274"/>
            <ac:spMk id="3" creationId="{9272A844-723E-4D71-B348-289A9CEAC742}"/>
          </ac:spMkLst>
        </pc:spChg>
        <pc:spChg chg="add mod">
          <ac:chgData name="Pendam, Nithin Kumar" userId="f316d4e1-dcea-4cbb-9ca8-7c42d48ec7a2" providerId="ADAL" clId="{1855F8DE-37B2-4507-85BB-CBC68638B490}" dt="2021-10-18T03:17:41.033" v="8376" actId="113"/>
          <ac:spMkLst>
            <pc:docMk/>
            <pc:sldMk cId="2581447368" sldId="274"/>
            <ac:spMk id="4" creationId="{6176F30D-7E9B-47AB-9337-3DB97B60D405}"/>
          </ac:spMkLst>
        </pc:spChg>
        <pc:spChg chg="del">
          <ac:chgData name="Pendam, Nithin Kumar" userId="f316d4e1-dcea-4cbb-9ca8-7c42d48ec7a2" providerId="ADAL" clId="{1855F8DE-37B2-4507-85BB-CBC68638B490}" dt="2021-10-19T03:21:44.833" v="8498"/>
          <ac:spMkLst>
            <pc:docMk/>
            <pc:sldMk cId="2581447368" sldId="274"/>
            <ac:spMk id="5" creationId="{A88FBA19-DC5A-4CB1-964E-318157C68ED5}"/>
          </ac:spMkLst>
        </pc:spChg>
        <pc:spChg chg="add mod">
          <ac:chgData name="Pendam, Nithin Kumar" userId="f316d4e1-dcea-4cbb-9ca8-7c42d48ec7a2" providerId="ADAL" clId="{1855F8DE-37B2-4507-85BB-CBC68638B490}" dt="2021-10-18T03:17:45.522" v="8378" actId="113"/>
          <ac:spMkLst>
            <pc:docMk/>
            <pc:sldMk cId="2581447368" sldId="274"/>
            <ac:spMk id="7" creationId="{0BD22CD3-1CB4-4FB2-908A-53BF8EEC92AC}"/>
          </ac:spMkLst>
        </pc:spChg>
        <pc:spChg chg="del">
          <ac:chgData name="Pendam, Nithin Kumar" userId="f316d4e1-dcea-4cbb-9ca8-7c42d48ec7a2" providerId="ADAL" clId="{1855F8DE-37B2-4507-85BB-CBC68638B490}" dt="2021-10-19T03:21:44.833" v="8498"/>
          <ac:spMkLst>
            <pc:docMk/>
            <pc:sldMk cId="2581447368" sldId="274"/>
            <ac:spMk id="8" creationId="{6DC75A5E-4DCE-4299-B29F-0ACD2E52AAA1}"/>
          </ac:spMkLst>
        </pc:spChg>
        <pc:spChg chg="add mod">
          <ac:chgData name="Pendam, Nithin Kumar" userId="f316d4e1-dcea-4cbb-9ca8-7c42d48ec7a2" providerId="ADAL" clId="{1855F8DE-37B2-4507-85BB-CBC68638B490}" dt="2021-10-18T03:17:42.672" v="8377" actId="113"/>
          <ac:spMkLst>
            <pc:docMk/>
            <pc:sldMk cId="2581447368" sldId="274"/>
            <ac:spMk id="10" creationId="{30E056F2-9580-45BC-95DA-B9B012146C24}"/>
          </ac:spMkLst>
        </pc:spChg>
        <pc:picChg chg="add mod">
          <ac:chgData name="Pendam, Nithin Kumar" userId="f316d4e1-dcea-4cbb-9ca8-7c42d48ec7a2" providerId="ADAL" clId="{1855F8DE-37B2-4507-85BB-CBC68638B490}" dt="2021-10-12T06:52:05.985" v="4059" actId="1076"/>
          <ac:picMkLst>
            <pc:docMk/>
            <pc:sldMk cId="2581447368" sldId="274"/>
            <ac:picMk id="6" creationId="{7308CEB9-D3B4-473F-B3CC-0B0CA0272210}"/>
          </ac:picMkLst>
        </pc:picChg>
        <pc:picChg chg="add mod">
          <ac:chgData name="Pendam, Nithin Kumar" userId="f316d4e1-dcea-4cbb-9ca8-7c42d48ec7a2" providerId="ADAL" clId="{1855F8DE-37B2-4507-85BB-CBC68638B490}" dt="2021-10-12T06:53:13.934" v="4110" actId="1076"/>
          <ac:picMkLst>
            <pc:docMk/>
            <pc:sldMk cId="2581447368" sldId="274"/>
            <ac:picMk id="9" creationId="{6FFBB089-C7F7-472D-9EFB-9F833B06879C}"/>
          </ac:picMkLst>
        </pc:picChg>
        <pc:picChg chg="add mod">
          <ac:chgData name="Pendam, Nithin Kumar" userId="f316d4e1-dcea-4cbb-9ca8-7c42d48ec7a2" providerId="ADAL" clId="{1855F8DE-37B2-4507-85BB-CBC68638B490}" dt="2021-10-12T06:53:00.925" v="4107" actId="1076"/>
          <ac:picMkLst>
            <pc:docMk/>
            <pc:sldMk cId="2581447368" sldId="274"/>
            <ac:picMk id="12" creationId="{C2A09930-0AEC-44D3-BA47-F0ACAB0ACFA6}"/>
          </ac:picMkLst>
        </pc:picChg>
      </pc:sldChg>
      <pc:sldChg chg="addSp delSp modSp add mod">
        <pc:chgData name="Pendam, Nithin Kumar" userId="f316d4e1-dcea-4cbb-9ca8-7c42d48ec7a2" providerId="ADAL" clId="{1855F8DE-37B2-4507-85BB-CBC68638B490}" dt="2021-10-19T03:21:44.833" v="8498"/>
        <pc:sldMkLst>
          <pc:docMk/>
          <pc:sldMk cId="793954723" sldId="275"/>
        </pc:sldMkLst>
        <pc:spChg chg="mod">
          <ac:chgData name="Pendam, Nithin Kumar" userId="f316d4e1-dcea-4cbb-9ca8-7c42d48ec7a2" providerId="ADAL" clId="{1855F8DE-37B2-4507-85BB-CBC68638B490}" dt="2021-10-12T06:55:32.592" v="4138"/>
          <ac:spMkLst>
            <pc:docMk/>
            <pc:sldMk cId="793954723" sldId="275"/>
            <ac:spMk id="2" creationId="{3F69B1E4-69E7-4C5D-9B09-4B8ADCA898A3}"/>
          </ac:spMkLst>
        </pc:spChg>
        <pc:spChg chg="del">
          <ac:chgData name="Pendam, Nithin Kumar" userId="f316d4e1-dcea-4cbb-9ca8-7c42d48ec7a2" providerId="ADAL" clId="{1855F8DE-37B2-4507-85BB-CBC68638B490}" dt="2021-10-19T03:20:12.976" v="8463"/>
          <ac:spMkLst>
            <pc:docMk/>
            <pc:sldMk cId="793954723" sldId="275"/>
            <ac:spMk id="3" creationId="{759A23A2-AE03-4DE7-8EE8-66F70A3C71B6}"/>
          </ac:spMkLst>
        </pc:spChg>
        <pc:spChg chg="del">
          <ac:chgData name="Pendam, Nithin Kumar" userId="f316d4e1-dcea-4cbb-9ca8-7c42d48ec7a2" providerId="ADAL" clId="{1855F8DE-37B2-4507-85BB-CBC68638B490}" dt="2021-10-12T03:21:34.479" v="4001" actId="21"/>
          <ac:spMkLst>
            <pc:docMk/>
            <pc:sldMk cId="793954723" sldId="275"/>
            <ac:spMk id="3" creationId="{9272A844-723E-4D71-B348-289A9CEAC742}"/>
          </ac:spMkLst>
        </pc:spChg>
        <pc:spChg chg="add mod">
          <ac:chgData name="Pendam, Nithin Kumar" userId="f316d4e1-dcea-4cbb-9ca8-7c42d48ec7a2" providerId="ADAL" clId="{1855F8DE-37B2-4507-85BB-CBC68638B490}" dt="2021-10-18T03:17:38.337" v="8375" actId="113"/>
          <ac:spMkLst>
            <pc:docMk/>
            <pc:sldMk cId="793954723" sldId="275"/>
            <ac:spMk id="4" creationId="{5F1DE292-11DE-40CB-B6C5-72710A0EB4BA}"/>
          </ac:spMkLst>
        </pc:spChg>
        <pc:spChg chg="del">
          <ac:chgData name="Pendam, Nithin Kumar" userId="f316d4e1-dcea-4cbb-9ca8-7c42d48ec7a2" providerId="ADAL" clId="{1855F8DE-37B2-4507-85BB-CBC68638B490}" dt="2021-10-19T03:21:44.833" v="8498"/>
          <ac:spMkLst>
            <pc:docMk/>
            <pc:sldMk cId="793954723" sldId="275"/>
            <ac:spMk id="5" creationId="{238CDFDD-83F1-40CF-81FA-8B3FC52FCCA9}"/>
          </ac:spMkLst>
        </pc:spChg>
        <pc:spChg chg="del">
          <ac:chgData name="Pendam, Nithin Kumar" userId="f316d4e1-dcea-4cbb-9ca8-7c42d48ec7a2" providerId="ADAL" clId="{1855F8DE-37B2-4507-85BB-CBC68638B490}" dt="2021-10-19T03:21:44.833" v="8498"/>
          <ac:spMkLst>
            <pc:docMk/>
            <pc:sldMk cId="793954723" sldId="275"/>
            <ac:spMk id="7" creationId="{70C41D94-66D0-453C-9D4A-04F46A48ABC6}"/>
          </ac:spMkLst>
        </pc:spChg>
        <pc:picChg chg="add mod">
          <ac:chgData name="Pendam, Nithin Kumar" userId="f316d4e1-dcea-4cbb-9ca8-7c42d48ec7a2" providerId="ADAL" clId="{1855F8DE-37B2-4507-85BB-CBC68638B490}" dt="2021-10-12T06:50:17.598" v="4028" actId="1076"/>
          <ac:picMkLst>
            <pc:docMk/>
            <pc:sldMk cId="793954723" sldId="275"/>
            <ac:picMk id="6" creationId="{025A552D-43EE-4808-9BC4-CB6252D2B884}"/>
          </ac:picMkLst>
        </pc:picChg>
      </pc:sldChg>
      <pc:sldChg chg="addSp delSp modSp add mod">
        <pc:chgData name="Pendam, Nithin Kumar" userId="f316d4e1-dcea-4cbb-9ca8-7c42d48ec7a2" providerId="ADAL" clId="{1855F8DE-37B2-4507-85BB-CBC68638B490}" dt="2021-10-19T03:21:44.833" v="8498"/>
        <pc:sldMkLst>
          <pc:docMk/>
          <pc:sldMk cId="1803411603" sldId="276"/>
        </pc:sldMkLst>
        <pc:spChg chg="mod">
          <ac:chgData name="Pendam, Nithin Kumar" userId="f316d4e1-dcea-4cbb-9ca8-7c42d48ec7a2" providerId="ADAL" clId="{1855F8DE-37B2-4507-85BB-CBC68638B490}" dt="2021-10-12T06:55:36.834" v="4140"/>
          <ac:spMkLst>
            <pc:docMk/>
            <pc:sldMk cId="1803411603" sldId="276"/>
            <ac:spMk id="2" creationId="{3F69B1E4-69E7-4C5D-9B09-4B8ADCA898A3}"/>
          </ac:spMkLst>
        </pc:spChg>
        <pc:spChg chg="del">
          <ac:chgData name="Pendam, Nithin Kumar" userId="f316d4e1-dcea-4cbb-9ca8-7c42d48ec7a2" providerId="ADAL" clId="{1855F8DE-37B2-4507-85BB-CBC68638B490}" dt="2021-10-19T03:20:12.976" v="8463"/>
          <ac:spMkLst>
            <pc:docMk/>
            <pc:sldMk cId="1803411603" sldId="276"/>
            <ac:spMk id="3" creationId="{08344330-E76C-42C0-8B6C-6078D2DB4CA9}"/>
          </ac:spMkLst>
        </pc:spChg>
        <pc:spChg chg="del">
          <ac:chgData name="Pendam, Nithin Kumar" userId="f316d4e1-dcea-4cbb-9ca8-7c42d48ec7a2" providerId="ADAL" clId="{1855F8DE-37B2-4507-85BB-CBC68638B490}" dt="2021-10-12T06:50:50.392" v="4033" actId="21"/>
          <ac:spMkLst>
            <pc:docMk/>
            <pc:sldMk cId="1803411603" sldId="276"/>
            <ac:spMk id="3" creationId="{9272A844-723E-4D71-B348-289A9CEAC742}"/>
          </ac:spMkLst>
        </pc:spChg>
        <pc:spChg chg="add mod">
          <ac:chgData name="Pendam, Nithin Kumar" userId="f316d4e1-dcea-4cbb-9ca8-7c42d48ec7a2" providerId="ADAL" clId="{1855F8DE-37B2-4507-85BB-CBC68638B490}" dt="2021-10-18T03:17:34.570" v="8374" actId="113"/>
          <ac:spMkLst>
            <pc:docMk/>
            <pc:sldMk cId="1803411603" sldId="276"/>
            <ac:spMk id="4" creationId="{DA498B89-4B04-467D-B703-AE4DACE782ED}"/>
          </ac:spMkLst>
        </pc:spChg>
        <pc:spChg chg="del">
          <ac:chgData name="Pendam, Nithin Kumar" userId="f316d4e1-dcea-4cbb-9ca8-7c42d48ec7a2" providerId="ADAL" clId="{1855F8DE-37B2-4507-85BB-CBC68638B490}" dt="2021-10-19T03:21:44.833" v="8498"/>
          <ac:spMkLst>
            <pc:docMk/>
            <pc:sldMk cId="1803411603" sldId="276"/>
            <ac:spMk id="5" creationId="{2EA75195-44BF-4B73-AEEF-3740064588CA}"/>
          </ac:spMkLst>
        </pc:spChg>
        <pc:spChg chg="del">
          <ac:chgData name="Pendam, Nithin Kumar" userId="f316d4e1-dcea-4cbb-9ca8-7c42d48ec7a2" providerId="ADAL" clId="{1855F8DE-37B2-4507-85BB-CBC68638B490}" dt="2021-10-19T03:21:44.833" v="8498"/>
          <ac:spMkLst>
            <pc:docMk/>
            <pc:sldMk cId="1803411603" sldId="276"/>
            <ac:spMk id="7" creationId="{92285679-E5CD-4917-B43D-5E7E02028A50}"/>
          </ac:spMkLst>
        </pc:spChg>
        <pc:picChg chg="add mod">
          <ac:chgData name="Pendam, Nithin Kumar" userId="f316d4e1-dcea-4cbb-9ca8-7c42d48ec7a2" providerId="ADAL" clId="{1855F8DE-37B2-4507-85BB-CBC68638B490}" dt="2021-10-12T06:51:28.142" v="4057" actId="1076"/>
          <ac:picMkLst>
            <pc:docMk/>
            <pc:sldMk cId="1803411603" sldId="276"/>
            <ac:picMk id="6" creationId="{5AF8F33B-CFAF-408B-AA28-7A3D6D2FFCED}"/>
          </ac:picMkLst>
        </pc:picChg>
      </pc:sldChg>
      <pc:sldChg chg="addSp delSp modSp add mod setBg modAnim setClrOvrMap chgLayout">
        <pc:chgData name="Pendam, Nithin Kumar" userId="f316d4e1-dcea-4cbb-9ca8-7c42d48ec7a2" providerId="ADAL" clId="{1855F8DE-37B2-4507-85BB-CBC68638B490}" dt="2021-10-19T03:25:45.186" v="8527"/>
        <pc:sldMkLst>
          <pc:docMk/>
          <pc:sldMk cId="157882821" sldId="277"/>
        </pc:sldMkLst>
        <pc:spChg chg="mod ord">
          <ac:chgData name="Pendam, Nithin Kumar" userId="f316d4e1-dcea-4cbb-9ca8-7c42d48ec7a2" providerId="ADAL" clId="{1855F8DE-37B2-4507-85BB-CBC68638B490}" dt="2021-10-18T03:17:25.537" v="8373"/>
          <ac:spMkLst>
            <pc:docMk/>
            <pc:sldMk cId="157882821" sldId="277"/>
            <ac:spMk id="2" creationId="{3F69B1E4-69E7-4C5D-9B09-4B8ADCA898A3}"/>
          </ac:spMkLst>
        </pc:spChg>
        <pc:spChg chg="del">
          <ac:chgData name="Pendam, Nithin Kumar" userId="f316d4e1-dcea-4cbb-9ca8-7c42d48ec7a2" providerId="ADAL" clId="{1855F8DE-37B2-4507-85BB-CBC68638B490}" dt="2021-10-12T06:50:37.746" v="4030" actId="21"/>
          <ac:spMkLst>
            <pc:docMk/>
            <pc:sldMk cId="157882821" sldId="277"/>
            <ac:spMk id="3" creationId="{9272A844-723E-4D71-B348-289A9CEAC742}"/>
          </ac:spMkLst>
        </pc:spChg>
        <pc:spChg chg="del">
          <ac:chgData name="Pendam, Nithin Kumar" userId="f316d4e1-dcea-4cbb-9ca8-7c42d48ec7a2" providerId="ADAL" clId="{1855F8DE-37B2-4507-85BB-CBC68638B490}" dt="2021-10-19T03:20:12.976" v="8463"/>
          <ac:spMkLst>
            <pc:docMk/>
            <pc:sldMk cId="157882821" sldId="277"/>
            <ac:spMk id="4" creationId="{C96A731C-155B-4486-945E-9CC21C7B46DD}"/>
          </ac:spMkLst>
        </pc:spChg>
        <pc:spChg chg="add del mod ord">
          <ac:chgData name="Pendam, Nithin Kumar" userId="f316d4e1-dcea-4cbb-9ca8-7c42d48ec7a2" providerId="ADAL" clId="{1855F8DE-37B2-4507-85BB-CBC68638B490}" dt="2021-10-16T08:17:17.580" v="7608" actId="12084"/>
          <ac:spMkLst>
            <pc:docMk/>
            <pc:sldMk cId="157882821" sldId="277"/>
            <ac:spMk id="4" creationId="{D4F6CB15-800E-4854-8C96-6198BB4ADC90}"/>
          </ac:spMkLst>
        </pc:spChg>
        <pc:spChg chg="del">
          <ac:chgData name="Pendam, Nithin Kumar" userId="f316d4e1-dcea-4cbb-9ca8-7c42d48ec7a2" providerId="ADAL" clId="{1855F8DE-37B2-4507-85BB-CBC68638B490}" dt="2021-10-19T03:21:44.833" v="8498"/>
          <ac:spMkLst>
            <pc:docMk/>
            <pc:sldMk cId="157882821" sldId="277"/>
            <ac:spMk id="5" creationId="{5F8E60D0-DE08-4C35-8A0E-BABB14762F61}"/>
          </ac:spMkLst>
        </pc:spChg>
        <pc:spChg chg="del">
          <ac:chgData name="Pendam, Nithin Kumar" userId="f316d4e1-dcea-4cbb-9ca8-7c42d48ec7a2" providerId="ADAL" clId="{1855F8DE-37B2-4507-85BB-CBC68638B490}" dt="2021-10-19T03:21:44.833" v="8498"/>
          <ac:spMkLst>
            <pc:docMk/>
            <pc:sldMk cId="157882821" sldId="277"/>
            <ac:spMk id="6" creationId="{BC875F74-AD80-4335-8645-307C07E407FC}"/>
          </ac:spMkLst>
        </pc:spChg>
        <pc:spChg chg="add del">
          <ac:chgData name="Pendam, Nithin Kumar" userId="f316d4e1-dcea-4cbb-9ca8-7c42d48ec7a2" providerId="ADAL" clId="{1855F8DE-37B2-4507-85BB-CBC68638B490}" dt="2021-10-12T06:57:51.622" v="4167" actId="26606"/>
          <ac:spMkLst>
            <pc:docMk/>
            <pc:sldMk cId="157882821" sldId="277"/>
            <ac:spMk id="14" creationId="{A65AC7D1-EAA9-48F5-B509-60A7F50BF703}"/>
          </ac:spMkLst>
        </pc:spChg>
        <pc:spChg chg="add del">
          <ac:chgData name="Pendam, Nithin Kumar" userId="f316d4e1-dcea-4cbb-9ca8-7c42d48ec7a2" providerId="ADAL" clId="{1855F8DE-37B2-4507-85BB-CBC68638B490}" dt="2021-10-12T06:57:51.622" v="4167" actId="26606"/>
          <ac:spMkLst>
            <pc:docMk/>
            <pc:sldMk cId="157882821" sldId="277"/>
            <ac:spMk id="16" creationId="{D6320AF9-619A-4175-865B-5663E1AEF4C5}"/>
          </ac:spMkLst>
        </pc:spChg>
        <pc:spChg chg="add del">
          <ac:chgData name="Pendam, Nithin Kumar" userId="f316d4e1-dcea-4cbb-9ca8-7c42d48ec7a2" providerId="ADAL" clId="{1855F8DE-37B2-4507-85BB-CBC68638B490}" dt="2021-10-12T06:57:51.622" v="4167" actId="26606"/>
          <ac:spMkLst>
            <pc:docMk/>
            <pc:sldMk cId="157882821" sldId="277"/>
            <ac:spMk id="22" creationId="{7E018740-5C2B-4A41-AC1A-7E68D1EC1954}"/>
          </ac:spMkLst>
        </pc:spChg>
        <pc:spChg chg="add del">
          <ac:chgData name="Pendam, Nithin Kumar" userId="f316d4e1-dcea-4cbb-9ca8-7c42d48ec7a2" providerId="ADAL" clId="{1855F8DE-37B2-4507-85BB-CBC68638B490}" dt="2021-10-12T06:57:51.622" v="4167" actId="26606"/>
          <ac:spMkLst>
            <pc:docMk/>
            <pc:sldMk cId="157882821" sldId="277"/>
            <ac:spMk id="24" creationId="{166F75A4-C475-4941-8EE2-B80A06A2C1BB}"/>
          </ac:spMkLst>
        </pc:spChg>
        <pc:spChg chg="add del">
          <ac:chgData name="Pendam, Nithin Kumar" userId="f316d4e1-dcea-4cbb-9ca8-7c42d48ec7a2" providerId="ADAL" clId="{1855F8DE-37B2-4507-85BB-CBC68638B490}" dt="2021-10-12T06:57:51.622" v="4167" actId="26606"/>
          <ac:spMkLst>
            <pc:docMk/>
            <pc:sldMk cId="157882821" sldId="277"/>
            <ac:spMk id="26" creationId="{A032553A-72E8-4B0D-8405-FF9771C9AF05}"/>
          </ac:spMkLst>
        </pc:spChg>
        <pc:spChg chg="add del">
          <ac:chgData name="Pendam, Nithin Kumar" userId="f316d4e1-dcea-4cbb-9ca8-7c42d48ec7a2" providerId="ADAL" clId="{1855F8DE-37B2-4507-85BB-CBC68638B490}" dt="2021-10-12T06:57:51.622" v="4167" actId="26606"/>
          <ac:spMkLst>
            <pc:docMk/>
            <pc:sldMk cId="157882821" sldId="277"/>
            <ac:spMk id="28" creationId="{765800AC-C3B9-498E-87BC-29FAE4C76B21}"/>
          </ac:spMkLst>
        </pc:spChg>
        <pc:spChg chg="add del">
          <ac:chgData name="Pendam, Nithin Kumar" userId="f316d4e1-dcea-4cbb-9ca8-7c42d48ec7a2" providerId="ADAL" clId="{1855F8DE-37B2-4507-85BB-CBC68638B490}" dt="2021-10-12T06:57:51.622" v="4167" actId="26606"/>
          <ac:spMkLst>
            <pc:docMk/>
            <pc:sldMk cId="157882821" sldId="277"/>
            <ac:spMk id="30" creationId="{1F9D6ACB-2FF4-49F9-978A-E0D5327FC635}"/>
          </ac:spMkLst>
        </pc:spChg>
        <pc:spChg chg="add del">
          <ac:chgData name="Pendam, Nithin Kumar" userId="f316d4e1-dcea-4cbb-9ca8-7c42d48ec7a2" providerId="ADAL" clId="{1855F8DE-37B2-4507-85BB-CBC68638B490}" dt="2021-10-12T06:57:51.622" v="4167" actId="26606"/>
          <ac:spMkLst>
            <pc:docMk/>
            <pc:sldMk cId="157882821" sldId="277"/>
            <ac:spMk id="32" creationId="{142BFA2A-77A0-4F60-A32A-685681C84889}"/>
          </ac:spMkLst>
        </pc:spChg>
        <pc:spChg chg="add del">
          <ac:chgData name="Pendam, Nithin Kumar" userId="f316d4e1-dcea-4cbb-9ca8-7c42d48ec7a2" providerId="ADAL" clId="{1855F8DE-37B2-4507-85BB-CBC68638B490}" dt="2021-10-12T07:00:39.349" v="4383" actId="26606"/>
          <ac:spMkLst>
            <pc:docMk/>
            <pc:sldMk cId="157882821" sldId="277"/>
            <ac:spMk id="34" creationId="{E80B86A7-A1EC-475B-9166-88902B033A38}"/>
          </ac:spMkLst>
        </pc:spChg>
        <pc:spChg chg="add del">
          <ac:chgData name="Pendam, Nithin Kumar" userId="f316d4e1-dcea-4cbb-9ca8-7c42d48ec7a2" providerId="ADAL" clId="{1855F8DE-37B2-4507-85BB-CBC68638B490}" dt="2021-10-12T07:00:39.349" v="4383" actId="26606"/>
          <ac:spMkLst>
            <pc:docMk/>
            <pc:sldMk cId="157882821" sldId="277"/>
            <ac:spMk id="35" creationId="{C2C29CB1-9F74-4879-A6AF-AEA67B6F1F4D}"/>
          </ac:spMkLst>
        </pc:spChg>
        <pc:spChg chg="add del">
          <ac:chgData name="Pendam, Nithin Kumar" userId="f316d4e1-dcea-4cbb-9ca8-7c42d48ec7a2" providerId="ADAL" clId="{1855F8DE-37B2-4507-85BB-CBC68638B490}" dt="2021-10-12T07:00:39.349" v="4383" actId="26606"/>
          <ac:spMkLst>
            <pc:docMk/>
            <pc:sldMk cId="157882821" sldId="277"/>
            <ac:spMk id="36" creationId="{7E2C7115-5336-410C-AD71-0F0952A2E5A7}"/>
          </ac:spMkLst>
        </pc:spChg>
        <pc:spChg chg="add del">
          <ac:chgData name="Pendam, Nithin Kumar" userId="f316d4e1-dcea-4cbb-9ca8-7c42d48ec7a2" providerId="ADAL" clId="{1855F8DE-37B2-4507-85BB-CBC68638B490}" dt="2021-10-12T07:02:10.721" v="4406" actId="26606"/>
          <ac:spMkLst>
            <pc:docMk/>
            <pc:sldMk cId="157882821" sldId="277"/>
            <ac:spMk id="41" creationId="{A65AC7D1-EAA9-48F5-B509-60A7F50BF703}"/>
          </ac:spMkLst>
        </pc:spChg>
        <pc:spChg chg="add del">
          <ac:chgData name="Pendam, Nithin Kumar" userId="f316d4e1-dcea-4cbb-9ca8-7c42d48ec7a2" providerId="ADAL" clId="{1855F8DE-37B2-4507-85BB-CBC68638B490}" dt="2021-10-12T07:02:10.721" v="4406" actId="26606"/>
          <ac:spMkLst>
            <pc:docMk/>
            <pc:sldMk cId="157882821" sldId="277"/>
            <ac:spMk id="43" creationId="{D6320AF9-619A-4175-865B-5663E1AEF4C5}"/>
          </ac:spMkLst>
        </pc:spChg>
        <pc:spChg chg="add del">
          <ac:chgData name="Pendam, Nithin Kumar" userId="f316d4e1-dcea-4cbb-9ca8-7c42d48ec7a2" providerId="ADAL" clId="{1855F8DE-37B2-4507-85BB-CBC68638B490}" dt="2021-10-12T07:02:10.721" v="4406" actId="26606"/>
          <ac:spMkLst>
            <pc:docMk/>
            <pc:sldMk cId="157882821" sldId="277"/>
            <ac:spMk id="49" creationId="{7E018740-5C2B-4A41-AC1A-7E68D1EC1954}"/>
          </ac:spMkLst>
        </pc:spChg>
        <pc:spChg chg="add del">
          <ac:chgData name="Pendam, Nithin Kumar" userId="f316d4e1-dcea-4cbb-9ca8-7c42d48ec7a2" providerId="ADAL" clId="{1855F8DE-37B2-4507-85BB-CBC68638B490}" dt="2021-10-12T07:02:10.721" v="4406" actId="26606"/>
          <ac:spMkLst>
            <pc:docMk/>
            <pc:sldMk cId="157882821" sldId="277"/>
            <ac:spMk id="51" creationId="{166F75A4-C475-4941-8EE2-B80A06A2C1BB}"/>
          </ac:spMkLst>
        </pc:spChg>
        <pc:spChg chg="add del">
          <ac:chgData name="Pendam, Nithin Kumar" userId="f316d4e1-dcea-4cbb-9ca8-7c42d48ec7a2" providerId="ADAL" clId="{1855F8DE-37B2-4507-85BB-CBC68638B490}" dt="2021-10-12T07:02:10.721" v="4406" actId="26606"/>
          <ac:spMkLst>
            <pc:docMk/>
            <pc:sldMk cId="157882821" sldId="277"/>
            <ac:spMk id="53" creationId="{A032553A-72E8-4B0D-8405-FF9771C9AF05}"/>
          </ac:spMkLst>
        </pc:spChg>
        <pc:spChg chg="add del">
          <ac:chgData name="Pendam, Nithin Kumar" userId="f316d4e1-dcea-4cbb-9ca8-7c42d48ec7a2" providerId="ADAL" clId="{1855F8DE-37B2-4507-85BB-CBC68638B490}" dt="2021-10-12T07:02:10.721" v="4406" actId="26606"/>
          <ac:spMkLst>
            <pc:docMk/>
            <pc:sldMk cId="157882821" sldId="277"/>
            <ac:spMk id="55" creationId="{765800AC-C3B9-498E-87BC-29FAE4C76B21}"/>
          </ac:spMkLst>
        </pc:spChg>
        <pc:spChg chg="add del">
          <ac:chgData name="Pendam, Nithin Kumar" userId="f316d4e1-dcea-4cbb-9ca8-7c42d48ec7a2" providerId="ADAL" clId="{1855F8DE-37B2-4507-85BB-CBC68638B490}" dt="2021-10-12T07:02:10.721" v="4406" actId="26606"/>
          <ac:spMkLst>
            <pc:docMk/>
            <pc:sldMk cId="157882821" sldId="277"/>
            <ac:spMk id="57" creationId="{1F9D6ACB-2FF4-49F9-978A-E0D5327FC635}"/>
          </ac:spMkLst>
        </pc:spChg>
        <pc:spChg chg="add del">
          <ac:chgData name="Pendam, Nithin Kumar" userId="f316d4e1-dcea-4cbb-9ca8-7c42d48ec7a2" providerId="ADAL" clId="{1855F8DE-37B2-4507-85BB-CBC68638B490}" dt="2021-10-12T07:02:10.721" v="4406" actId="26606"/>
          <ac:spMkLst>
            <pc:docMk/>
            <pc:sldMk cId="157882821" sldId="277"/>
            <ac:spMk id="59" creationId="{142BFA2A-77A0-4F60-A32A-685681C84889}"/>
          </ac:spMkLst>
        </pc:spChg>
        <pc:graphicFrameChg chg="add mod">
          <ac:chgData name="Pendam, Nithin Kumar" userId="f316d4e1-dcea-4cbb-9ca8-7c42d48ec7a2" providerId="ADAL" clId="{1855F8DE-37B2-4507-85BB-CBC68638B490}" dt="2021-10-16T08:18:11.028" v="7617" actId="20577"/>
          <ac:graphicFrameMkLst>
            <pc:docMk/>
            <pc:sldMk cId="157882821" sldId="277"/>
            <ac:graphicFrameMk id="3" creationId="{4B5D66E7-6C47-4AEE-974D-32D5999CB4D1}"/>
          </ac:graphicFrameMkLst>
        </pc:graphicFrameChg>
        <pc:picChg chg="add del mod">
          <ac:chgData name="Pendam, Nithin Kumar" userId="f316d4e1-dcea-4cbb-9ca8-7c42d48ec7a2" providerId="ADAL" clId="{1855F8DE-37B2-4507-85BB-CBC68638B490}" dt="2021-10-12T07:02:38.816" v="4410" actId="21"/>
          <ac:picMkLst>
            <pc:docMk/>
            <pc:sldMk cId="157882821" sldId="277"/>
            <ac:picMk id="6" creationId="{5C756571-7D6C-4179-BC8D-166CFD3657AC}"/>
          </ac:picMkLst>
        </pc:picChg>
        <pc:cxnChg chg="add del">
          <ac:chgData name="Pendam, Nithin Kumar" userId="f316d4e1-dcea-4cbb-9ca8-7c42d48ec7a2" providerId="ADAL" clId="{1855F8DE-37B2-4507-85BB-CBC68638B490}" dt="2021-10-12T06:57:51.628" v="4168" actId="26606"/>
          <ac:cxnSpMkLst>
            <pc:docMk/>
            <pc:sldMk cId="157882821" sldId="277"/>
            <ac:cxnSpMk id="9" creationId="{0B5F7E3B-C5F1-40E0-A491-558BAFBC1127}"/>
          </ac:cxnSpMkLst>
        </pc:cxnChg>
        <pc:cxnChg chg="add del">
          <ac:chgData name="Pendam, Nithin Kumar" userId="f316d4e1-dcea-4cbb-9ca8-7c42d48ec7a2" providerId="ADAL" clId="{1855F8DE-37B2-4507-85BB-CBC68638B490}" dt="2021-10-12T06:57:51.622" v="4167" actId="26606"/>
          <ac:cxnSpMkLst>
            <pc:docMk/>
            <pc:sldMk cId="157882821" sldId="277"/>
            <ac:cxnSpMk id="18" creationId="{063B6EC6-D752-4EE7-908B-F8F19E8C7FEA}"/>
          </ac:cxnSpMkLst>
        </pc:cxnChg>
        <pc:cxnChg chg="add del">
          <ac:chgData name="Pendam, Nithin Kumar" userId="f316d4e1-dcea-4cbb-9ca8-7c42d48ec7a2" providerId="ADAL" clId="{1855F8DE-37B2-4507-85BB-CBC68638B490}" dt="2021-10-12T06:57:51.622" v="4167" actId="26606"/>
          <ac:cxnSpMkLst>
            <pc:docMk/>
            <pc:sldMk cId="157882821" sldId="277"/>
            <ac:cxnSpMk id="20" creationId="{EFECD4E8-AD3E-4228-82A2-9461958EA94D}"/>
          </ac:cxnSpMkLst>
        </pc:cxnChg>
        <pc:cxnChg chg="add del">
          <ac:chgData name="Pendam, Nithin Kumar" userId="f316d4e1-dcea-4cbb-9ca8-7c42d48ec7a2" providerId="ADAL" clId="{1855F8DE-37B2-4507-85BB-CBC68638B490}" dt="2021-10-12T07:02:10.721" v="4406" actId="26606"/>
          <ac:cxnSpMkLst>
            <pc:docMk/>
            <pc:sldMk cId="157882821" sldId="277"/>
            <ac:cxnSpMk id="45" creationId="{063B6EC6-D752-4EE7-908B-F8F19E8C7FEA}"/>
          </ac:cxnSpMkLst>
        </pc:cxnChg>
        <pc:cxnChg chg="add del">
          <ac:chgData name="Pendam, Nithin Kumar" userId="f316d4e1-dcea-4cbb-9ca8-7c42d48ec7a2" providerId="ADAL" clId="{1855F8DE-37B2-4507-85BB-CBC68638B490}" dt="2021-10-12T07:02:10.721" v="4406" actId="26606"/>
          <ac:cxnSpMkLst>
            <pc:docMk/>
            <pc:sldMk cId="157882821" sldId="277"/>
            <ac:cxnSpMk id="47" creationId="{EFECD4E8-AD3E-4228-82A2-9461958EA94D}"/>
          </ac:cxnSpMkLst>
        </pc:cxnChg>
        <pc:cxnChg chg="add">
          <ac:chgData name="Pendam, Nithin Kumar" userId="f316d4e1-dcea-4cbb-9ca8-7c42d48ec7a2" providerId="ADAL" clId="{1855F8DE-37B2-4507-85BB-CBC68638B490}" dt="2021-10-12T07:02:10.721" v="4406" actId="26606"/>
          <ac:cxnSpMkLst>
            <pc:docMk/>
            <pc:sldMk cId="157882821" sldId="277"/>
            <ac:cxnSpMk id="64" creationId="{0B5F7E3B-C5F1-40E0-A491-558BAFBC1127}"/>
          </ac:cxnSpMkLst>
        </pc:cxnChg>
      </pc:sldChg>
      <pc:sldChg chg="addSp delSp modSp add mod modAnim">
        <pc:chgData name="Pendam, Nithin Kumar" userId="f316d4e1-dcea-4cbb-9ca8-7c42d48ec7a2" providerId="ADAL" clId="{1855F8DE-37B2-4507-85BB-CBC68638B490}" dt="2021-10-19T03:25:54.659" v="8530"/>
        <pc:sldMkLst>
          <pc:docMk/>
          <pc:sldMk cId="1724321574" sldId="278"/>
        </pc:sldMkLst>
        <pc:spChg chg="mod">
          <ac:chgData name="Pendam, Nithin Kumar" userId="f316d4e1-dcea-4cbb-9ca8-7c42d48ec7a2" providerId="ADAL" clId="{1855F8DE-37B2-4507-85BB-CBC68638B490}" dt="2021-10-18T03:17:19.593" v="8372"/>
          <ac:spMkLst>
            <pc:docMk/>
            <pc:sldMk cId="1724321574" sldId="278"/>
            <ac:spMk id="2" creationId="{3F69B1E4-69E7-4C5D-9B09-4B8ADCA898A3}"/>
          </ac:spMkLst>
        </pc:spChg>
        <pc:spChg chg="del">
          <ac:chgData name="Pendam, Nithin Kumar" userId="f316d4e1-dcea-4cbb-9ca8-7c42d48ec7a2" providerId="ADAL" clId="{1855F8DE-37B2-4507-85BB-CBC68638B490}" dt="2021-10-19T03:20:12.976" v="8463"/>
          <ac:spMkLst>
            <pc:docMk/>
            <pc:sldMk cId="1724321574" sldId="278"/>
            <ac:spMk id="4" creationId="{9BD7F18C-22A1-4236-B389-2DDFC60DCD54}"/>
          </ac:spMkLst>
        </pc:spChg>
        <pc:spChg chg="del mod">
          <ac:chgData name="Pendam, Nithin Kumar" userId="f316d4e1-dcea-4cbb-9ca8-7c42d48ec7a2" providerId="ADAL" clId="{1855F8DE-37B2-4507-85BB-CBC68638B490}" dt="2021-10-16T08:18:34.934" v="7624" actId="12084"/>
          <ac:spMkLst>
            <pc:docMk/>
            <pc:sldMk cId="1724321574" sldId="278"/>
            <ac:spMk id="4" creationId="{D4F6CB15-800E-4854-8C96-6198BB4ADC90}"/>
          </ac:spMkLst>
        </pc:spChg>
        <pc:spChg chg="del">
          <ac:chgData name="Pendam, Nithin Kumar" userId="f316d4e1-dcea-4cbb-9ca8-7c42d48ec7a2" providerId="ADAL" clId="{1855F8DE-37B2-4507-85BB-CBC68638B490}" dt="2021-10-19T03:21:44.833" v="8498"/>
          <ac:spMkLst>
            <pc:docMk/>
            <pc:sldMk cId="1724321574" sldId="278"/>
            <ac:spMk id="5" creationId="{5EEAA261-0EA1-425F-BF01-9A3C800957C0}"/>
          </ac:spMkLst>
        </pc:spChg>
        <pc:spChg chg="del">
          <ac:chgData name="Pendam, Nithin Kumar" userId="f316d4e1-dcea-4cbb-9ca8-7c42d48ec7a2" providerId="ADAL" clId="{1855F8DE-37B2-4507-85BB-CBC68638B490}" dt="2021-10-19T03:21:44.833" v="8498"/>
          <ac:spMkLst>
            <pc:docMk/>
            <pc:sldMk cId="1724321574" sldId="278"/>
            <ac:spMk id="6" creationId="{B12DA9D7-B9A9-4485-ADE0-584AAEAD2884}"/>
          </ac:spMkLst>
        </pc:spChg>
        <pc:graphicFrameChg chg="add mod">
          <ac:chgData name="Pendam, Nithin Kumar" userId="f316d4e1-dcea-4cbb-9ca8-7c42d48ec7a2" providerId="ADAL" clId="{1855F8DE-37B2-4507-85BB-CBC68638B490}" dt="2021-10-16T08:18:53.024" v="7632" actId="20577"/>
          <ac:graphicFrameMkLst>
            <pc:docMk/>
            <pc:sldMk cId="1724321574" sldId="278"/>
            <ac:graphicFrameMk id="3" creationId="{EBA575B6-9D62-46C5-A066-0D69FB6D4837}"/>
          </ac:graphicFrameMkLst>
        </pc:graphicFrameChg>
      </pc:sldChg>
      <pc:sldChg chg="addSp delSp modSp new mod setBg modClrScheme chgLayout">
        <pc:chgData name="Pendam, Nithin Kumar" userId="f316d4e1-dcea-4cbb-9ca8-7c42d48ec7a2" providerId="ADAL" clId="{1855F8DE-37B2-4507-85BB-CBC68638B490}" dt="2021-10-19T03:21:44.833" v="8498"/>
        <pc:sldMkLst>
          <pc:docMk/>
          <pc:sldMk cId="520406091" sldId="279"/>
        </pc:sldMkLst>
        <pc:spChg chg="del">
          <ac:chgData name="Pendam, Nithin Kumar" userId="f316d4e1-dcea-4cbb-9ca8-7c42d48ec7a2" providerId="ADAL" clId="{1855F8DE-37B2-4507-85BB-CBC68638B490}" dt="2021-10-19T03:20:12.976" v="8463"/>
          <ac:spMkLst>
            <pc:docMk/>
            <pc:sldMk cId="520406091" sldId="279"/>
            <ac:spMk id="2" creationId="{50EAE349-A20E-468F-83AB-689E5E93B5B1}"/>
          </ac:spMkLst>
        </pc:spChg>
        <pc:spChg chg="del mod ord">
          <ac:chgData name="Pendam, Nithin Kumar" userId="f316d4e1-dcea-4cbb-9ca8-7c42d48ec7a2" providerId="ADAL" clId="{1855F8DE-37B2-4507-85BB-CBC68638B490}" dt="2021-10-12T14:27:50.239" v="5458" actId="21"/>
          <ac:spMkLst>
            <pc:docMk/>
            <pc:sldMk cId="520406091" sldId="279"/>
            <ac:spMk id="2" creationId="{F98F98C8-E8A2-4D26-BE71-3AA5B76CD098}"/>
          </ac:spMkLst>
        </pc:spChg>
        <pc:spChg chg="del">
          <ac:chgData name="Pendam, Nithin Kumar" userId="f316d4e1-dcea-4cbb-9ca8-7c42d48ec7a2" providerId="ADAL" clId="{1855F8DE-37B2-4507-85BB-CBC68638B490}" dt="2021-10-19T03:21:44.833" v="8498"/>
          <ac:spMkLst>
            <pc:docMk/>
            <pc:sldMk cId="520406091" sldId="279"/>
            <ac:spMk id="3" creationId="{0D1A97CB-0233-47E0-8948-6A4F181B9A49}"/>
          </ac:spMkLst>
        </pc:spChg>
        <pc:spChg chg="del">
          <ac:chgData name="Pendam, Nithin Kumar" userId="f316d4e1-dcea-4cbb-9ca8-7c42d48ec7a2" providerId="ADAL" clId="{1855F8DE-37B2-4507-85BB-CBC68638B490}" dt="2021-10-12T14:26:10.519" v="5404" actId="931"/>
          <ac:spMkLst>
            <pc:docMk/>
            <pc:sldMk cId="520406091" sldId="279"/>
            <ac:spMk id="3" creationId="{64EA6F92-4D94-4073-8254-80271C28B230}"/>
          </ac:spMkLst>
        </pc:spChg>
        <pc:spChg chg="del">
          <ac:chgData name="Pendam, Nithin Kumar" userId="f316d4e1-dcea-4cbb-9ca8-7c42d48ec7a2" providerId="ADAL" clId="{1855F8DE-37B2-4507-85BB-CBC68638B490}" dt="2021-10-19T03:21:44.833" v="8498"/>
          <ac:spMkLst>
            <pc:docMk/>
            <pc:sldMk cId="520406091" sldId="279"/>
            <ac:spMk id="4" creationId="{7D19D6E0-1EB1-4704-8F6F-C372494C50D1}"/>
          </ac:spMkLst>
        </pc:spChg>
        <pc:spChg chg="add del mod ord">
          <ac:chgData name="Pendam, Nithin Kumar" userId="f316d4e1-dcea-4cbb-9ca8-7c42d48ec7a2" providerId="ADAL" clId="{1855F8DE-37B2-4507-85BB-CBC68638B490}" dt="2021-10-12T14:27:39.954" v="5454" actId="700"/>
          <ac:spMkLst>
            <pc:docMk/>
            <pc:sldMk cId="520406091" sldId="279"/>
            <ac:spMk id="6" creationId="{AEE9C327-96C4-42F9-AB8A-0B4D850FB911}"/>
          </ac:spMkLst>
        </pc:spChg>
        <pc:spChg chg="add del mod ord">
          <ac:chgData name="Pendam, Nithin Kumar" userId="f316d4e1-dcea-4cbb-9ca8-7c42d48ec7a2" providerId="ADAL" clId="{1855F8DE-37B2-4507-85BB-CBC68638B490}" dt="2021-10-12T14:27:44.806" v="5456" actId="21"/>
          <ac:spMkLst>
            <pc:docMk/>
            <pc:sldMk cId="520406091" sldId="279"/>
            <ac:spMk id="7" creationId="{F880044D-DB85-4047-A538-364F6825A012}"/>
          </ac:spMkLst>
        </pc:spChg>
        <pc:spChg chg="add del mod">
          <ac:chgData name="Pendam, Nithin Kumar" userId="f316d4e1-dcea-4cbb-9ca8-7c42d48ec7a2" providerId="ADAL" clId="{1855F8DE-37B2-4507-85BB-CBC68638B490}" dt="2021-10-12T14:27:55.153" v="5459" actId="21"/>
          <ac:spMkLst>
            <pc:docMk/>
            <pc:sldMk cId="520406091" sldId="279"/>
            <ac:spMk id="9" creationId="{9D397722-347B-418F-99A7-E0028D2A1D47}"/>
          </ac:spMkLst>
        </pc:spChg>
        <pc:spChg chg="add mod">
          <ac:chgData name="Pendam, Nithin Kumar" userId="f316d4e1-dcea-4cbb-9ca8-7c42d48ec7a2" providerId="ADAL" clId="{1855F8DE-37B2-4507-85BB-CBC68638B490}" dt="2021-10-12T14:29:04.785" v="5503" actId="1076"/>
          <ac:spMkLst>
            <pc:docMk/>
            <pc:sldMk cId="520406091" sldId="279"/>
            <ac:spMk id="10" creationId="{BA49480D-2052-459A-ADEF-DF6BC96E6A03}"/>
          </ac:spMkLst>
        </pc:spChg>
        <pc:spChg chg="add del mod ord">
          <ac:chgData name="Pendam, Nithin Kumar" userId="f316d4e1-dcea-4cbb-9ca8-7c42d48ec7a2" providerId="ADAL" clId="{1855F8DE-37B2-4507-85BB-CBC68638B490}" dt="2021-10-12T14:28:23.341" v="5468" actId="21"/>
          <ac:spMkLst>
            <pc:docMk/>
            <pc:sldMk cId="520406091" sldId="279"/>
            <ac:spMk id="11" creationId="{D0C4FE28-CE36-4013-A9F4-2C3CA7A32560}"/>
          </ac:spMkLst>
        </pc:spChg>
        <pc:spChg chg="add del">
          <ac:chgData name="Pendam, Nithin Kumar" userId="f316d4e1-dcea-4cbb-9ca8-7c42d48ec7a2" providerId="ADAL" clId="{1855F8DE-37B2-4507-85BB-CBC68638B490}" dt="2021-10-12T14:28:19.105" v="5466" actId="26606"/>
          <ac:spMkLst>
            <pc:docMk/>
            <pc:sldMk cId="520406091" sldId="279"/>
            <ac:spMk id="20" creationId="{3F088236-D655-4F88-B238-E16762358025}"/>
          </ac:spMkLst>
        </pc:spChg>
        <pc:spChg chg="add del">
          <ac:chgData name="Pendam, Nithin Kumar" userId="f316d4e1-dcea-4cbb-9ca8-7c42d48ec7a2" providerId="ADAL" clId="{1855F8DE-37B2-4507-85BB-CBC68638B490}" dt="2021-10-12T14:28:19.105" v="5466" actId="26606"/>
          <ac:spMkLst>
            <pc:docMk/>
            <pc:sldMk cId="520406091" sldId="279"/>
            <ac:spMk id="22" creationId="{3DAC0C92-199E-475C-9390-119A9B027276}"/>
          </ac:spMkLst>
        </pc:spChg>
        <pc:spChg chg="add del">
          <ac:chgData name="Pendam, Nithin Kumar" userId="f316d4e1-dcea-4cbb-9ca8-7c42d48ec7a2" providerId="ADAL" clId="{1855F8DE-37B2-4507-85BB-CBC68638B490}" dt="2021-10-12T14:28:19.105" v="5466" actId="26606"/>
          <ac:spMkLst>
            <pc:docMk/>
            <pc:sldMk cId="520406091" sldId="279"/>
            <ac:spMk id="24" creationId="{C4CFB339-0ED8-4FE2-9EF1-6D1375B8499B}"/>
          </ac:spMkLst>
        </pc:spChg>
        <pc:spChg chg="add del">
          <ac:chgData name="Pendam, Nithin Kumar" userId="f316d4e1-dcea-4cbb-9ca8-7c42d48ec7a2" providerId="ADAL" clId="{1855F8DE-37B2-4507-85BB-CBC68638B490}" dt="2021-10-12T14:28:19.105" v="5466" actId="26606"/>
          <ac:spMkLst>
            <pc:docMk/>
            <pc:sldMk cId="520406091" sldId="279"/>
            <ac:spMk id="26" creationId="{31896C80-2069-4431-9C19-83B913734490}"/>
          </ac:spMkLst>
        </pc:spChg>
        <pc:spChg chg="add del">
          <ac:chgData name="Pendam, Nithin Kumar" userId="f316d4e1-dcea-4cbb-9ca8-7c42d48ec7a2" providerId="ADAL" clId="{1855F8DE-37B2-4507-85BB-CBC68638B490}" dt="2021-10-12T14:28:19.105" v="5466" actId="26606"/>
          <ac:spMkLst>
            <pc:docMk/>
            <pc:sldMk cId="520406091" sldId="279"/>
            <ac:spMk id="28" creationId="{BF120A21-0841-4823-B0C4-28AEBCEF9B78}"/>
          </ac:spMkLst>
        </pc:spChg>
        <pc:spChg chg="add del">
          <ac:chgData name="Pendam, Nithin Kumar" userId="f316d4e1-dcea-4cbb-9ca8-7c42d48ec7a2" providerId="ADAL" clId="{1855F8DE-37B2-4507-85BB-CBC68638B490}" dt="2021-10-12T14:28:19.105" v="5466" actId="26606"/>
          <ac:spMkLst>
            <pc:docMk/>
            <pc:sldMk cId="520406091" sldId="279"/>
            <ac:spMk id="30" creationId="{DBB05BAE-BBD3-4289-899F-A6851503C6B0}"/>
          </ac:spMkLst>
        </pc:spChg>
        <pc:spChg chg="add del">
          <ac:chgData name="Pendam, Nithin Kumar" userId="f316d4e1-dcea-4cbb-9ca8-7c42d48ec7a2" providerId="ADAL" clId="{1855F8DE-37B2-4507-85BB-CBC68638B490}" dt="2021-10-12T14:28:19.105" v="5466" actId="26606"/>
          <ac:spMkLst>
            <pc:docMk/>
            <pc:sldMk cId="520406091" sldId="279"/>
            <ac:spMk id="32" creationId="{9874D11C-36F5-4BBE-A490-019A54E953B0}"/>
          </ac:spMkLst>
        </pc:spChg>
        <pc:picChg chg="add mod ord">
          <ac:chgData name="Pendam, Nithin Kumar" userId="f316d4e1-dcea-4cbb-9ca8-7c42d48ec7a2" providerId="ADAL" clId="{1855F8DE-37B2-4507-85BB-CBC68638B490}" dt="2021-10-12T14:29:07.357" v="5504" actId="1076"/>
          <ac:picMkLst>
            <pc:docMk/>
            <pc:sldMk cId="520406091" sldId="279"/>
            <ac:picMk id="5" creationId="{E81EB329-7883-46D0-A32C-0945B010EDB9}"/>
          </ac:picMkLst>
        </pc:picChg>
        <pc:cxnChg chg="add del">
          <ac:chgData name="Pendam, Nithin Kumar" userId="f316d4e1-dcea-4cbb-9ca8-7c42d48ec7a2" providerId="ADAL" clId="{1855F8DE-37B2-4507-85BB-CBC68638B490}" dt="2021-10-12T14:28:19.105" v="5466" actId="26606"/>
          <ac:cxnSpMkLst>
            <pc:docMk/>
            <pc:sldMk cId="520406091" sldId="279"/>
            <ac:cxnSpMk id="16" creationId="{64FA5DFF-7FE6-4855-84E6-DFA78EE978BD}"/>
          </ac:cxnSpMkLst>
        </pc:cxnChg>
        <pc:cxnChg chg="add del">
          <ac:chgData name="Pendam, Nithin Kumar" userId="f316d4e1-dcea-4cbb-9ca8-7c42d48ec7a2" providerId="ADAL" clId="{1855F8DE-37B2-4507-85BB-CBC68638B490}" dt="2021-10-12T14:28:19.105" v="5466" actId="26606"/>
          <ac:cxnSpMkLst>
            <pc:docMk/>
            <pc:sldMk cId="520406091" sldId="279"/>
            <ac:cxnSpMk id="18" creationId="{2AFD8CBA-54A3-4363-991B-B9C631BBFA74}"/>
          </ac:cxnSpMkLst>
        </pc:cxnChg>
      </pc:sldChg>
      <pc:sldChg chg="addSp delSp modSp add mod modAnim">
        <pc:chgData name="Pendam, Nithin Kumar" userId="f316d4e1-dcea-4cbb-9ca8-7c42d48ec7a2" providerId="ADAL" clId="{1855F8DE-37B2-4507-85BB-CBC68638B490}" dt="2021-10-19T03:26:01.341" v="8532"/>
        <pc:sldMkLst>
          <pc:docMk/>
          <pc:sldMk cId="3854366686" sldId="280"/>
        </pc:sldMkLst>
        <pc:spChg chg="mod">
          <ac:chgData name="Pendam, Nithin Kumar" userId="f316d4e1-dcea-4cbb-9ca8-7c42d48ec7a2" providerId="ADAL" clId="{1855F8DE-37B2-4507-85BB-CBC68638B490}" dt="2021-10-18T03:17:12.008" v="8371"/>
          <ac:spMkLst>
            <pc:docMk/>
            <pc:sldMk cId="3854366686" sldId="280"/>
            <ac:spMk id="2" creationId="{3F69B1E4-69E7-4C5D-9B09-4B8ADCA898A3}"/>
          </ac:spMkLst>
        </pc:spChg>
        <pc:spChg chg="del">
          <ac:chgData name="Pendam, Nithin Kumar" userId="f316d4e1-dcea-4cbb-9ca8-7c42d48ec7a2" providerId="ADAL" clId="{1855F8DE-37B2-4507-85BB-CBC68638B490}" dt="2021-10-19T03:20:12.976" v="8463"/>
          <ac:spMkLst>
            <pc:docMk/>
            <pc:sldMk cId="3854366686" sldId="280"/>
            <ac:spMk id="4" creationId="{98DBFF7A-9C30-4FB5-8537-423DFE011631}"/>
          </ac:spMkLst>
        </pc:spChg>
        <pc:spChg chg="del mod">
          <ac:chgData name="Pendam, Nithin Kumar" userId="f316d4e1-dcea-4cbb-9ca8-7c42d48ec7a2" providerId="ADAL" clId="{1855F8DE-37B2-4507-85BB-CBC68638B490}" dt="2021-10-16T08:19:13.677" v="7633" actId="12084"/>
          <ac:spMkLst>
            <pc:docMk/>
            <pc:sldMk cId="3854366686" sldId="280"/>
            <ac:spMk id="4" creationId="{D4F6CB15-800E-4854-8C96-6198BB4ADC90}"/>
          </ac:spMkLst>
        </pc:spChg>
        <pc:spChg chg="del">
          <ac:chgData name="Pendam, Nithin Kumar" userId="f316d4e1-dcea-4cbb-9ca8-7c42d48ec7a2" providerId="ADAL" clId="{1855F8DE-37B2-4507-85BB-CBC68638B490}" dt="2021-10-19T03:21:44.833" v="8498"/>
          <ac:spMkLst>
            <pc:docMk/>
            <pc:sldMk cId="3854366686" sldId="280"/>
            <ac:spMk id="5" creationId="{A3AB9CC9-A7BB-49EF-9776-A56A4AD04404}"/>
          </ac:spMkLst>
        </pc:spChg>
        <pc:spChg chg="del">
          <ac:chgData name="Pendam, Nithin Kumar" userId="f316d4e1-dcea-4cbb-9ca8-7c42d48ec7a2" providerId="ADAL" clId="{1855F8DE-37B2-4507-85BB-CBC68638B490}" dt="2021-10-19T03:21:44.833" v="8498"/>
          <ac:spMkLst>
            <pc:docMk/>
            <pc:sldMk cId="3854366686" sldId="280"/>
            <ac:spMk id="6" creationId="{D92628F6-419C-453F-BF25-0E67A7C07D2C}"/>
          </ac:spMkLst>
        </pc:spChg>
        <pc:graphicFrameChg chg="add mod">
          <ac:chgData name="Pendam, Nithin Kumar" userId="f316d4e1-dcea-4cbb-9ca8-7c42d48ec7a2" providerId="ADAL" clId="{1855F8DE-37B2-4507-85BB-CBC68638B490}" dt="2021-10-16T08:19:32.339" v="7637" actId="207"/>
          <ac:graphicFrameMkLst>
            <pc:docMk/>
            <pc:sldMk cId="3854366686" sldId="280"/>
            <ac:graphicFrameMk id="3" creationId="{F4994C30-6F6C-4EBD-9BC1-72E749CEC2B7}"/>
          </ac:graphicFrameMkLst>
        </pc:graphicFrameChg>
      </pc:sldChg>
      <pc:sldChg chg="addSp delSp modSp new mod">
        <pc:chgData name="Pendam, Nithin Kumar" userId="f316d4e1-dcea-4cbb-9ca8-7c42d48ec7a2" providerId="ADAL" clId="{1855F8DE-37B2-4507-85BB-CBC68638B490}" dt="2021-10-19T03:21:44.833" v="8498"/>
        <pc:sldMkLst>
          <pc:docMk/>
          <pc:sldMk cId="3537601452" sldId="281"/>
        </pc:sldMkLst>
        <pc:spChg chg="del">
          <ac:chgData name="Pendam, Nithin Kumar" userId="f316d4e1-dcea-4cbb-9ca8-7c42d48ec7a2" providerId="ADAL" clId="{1855F8DE-37B2-4507-85BB-CBC68638B490}" dt="2021-10-19T03:20:12.976" v="8463"/>
          <ac:spMkLst>
            <pc:docMk/>
            <pc:sldMk cId="3537601452" sldId="281"/>
            <ac:spMk id="2" creationId="{57A2A8FD-2A59-404C-9F8F-1F809331C9FC}"/>
          </ac:spMkLst>
        </pc:spChg>
        <pc:spChg chg="del">
          <ac:chgData name="Pendam, Nithin Kumar" userId="f316d4e1-dcea-4cbb-9ca8-7c42d48ec7a2" providerId="ADAL" clId="{1855F8DE-37B2-4507-85BB-CBC68638B490}" dt="2021-10-12T14:30:21.754" v="5525" actId="21"/>
          <ac:spMkLst>
            <pc:docMk/>
            <pc:sldMk cId="3537601452" sldId="281"/>
            <ac:spMk id="2" creationId="{9A8066AE-DC91-4FD9-A684-CC0AC8C836A7}"/>
          </ac:spMkLst>
        </pc:spChg>
        <pc:spChg chg="mod">
          <ac:chgData name="Pendam, Nithin Kumar" userId="f316d4e1-dcea-4cbb-9ca8-7c42d48ec7a2" providerId="ADAL" clId="{1855F8DE-37B2-4507-85BB-CBC68638B490}" dt="2021-10-12T14:30:36.065" v="5548" actId="1076"/>
          <ac:spMkLst>
            <pc:docMk/>
            <pc:sldMk cId="3537601452" sldId="281"/>
            <ac:spMk id="3" creationId="{94E0E676-4C72-4699-BF66-07DB9746ADD8}"/>
          </ac:spMkLst>
        </pc:spChg>
        <pc:spChg chg="del">
          <ac:chgData name="Pendam, Nithin Kumar" userId="f316d4e1-dcea-4cbb-9ca8-7c42d48ec7a2" providerId="ADAL" clId="{1855F8DE-37B2-4507-85BB-CBC68638B490}" dt="2021-10-19T03:21:44.833" v="8498"/>
          <ac:spMkLst>
            <pc:docMk/>
            <pc:sldMk cId="3537601452" sldId="281"/>
            <ac:spMk id="5" creationId="{7CA2ED45-BCD7-468A-8172-FD460462C68D}"/>
          </ac:spMkLst>
        </pc:spChg>
        <pc:spChg chg="del">
          <ac:chgData name="Pendam, Nithin Kumar" userId="f316d4e1-dcea-4cbb-9ca8-7c42d48ec7a2" providerId="ADAL" clId="{1855F8DE-37B2-4507-85BB-CBC68638B490}" dt="2021-10-19T03:21:44.833" v="8498"/>
          <ac:spMkLst>
            <pc:docMk/>
            <pc:sldMk cId="3537601452" sldId="281"/>
            <ac:spMk id="6" creationId="{BF99BAB5-C8CB-41B1-AF27-5C4E968A04C7}"/>
          </ac:spMkLst>
        </pc:spChg>
        <pc:picChg chg="add mod modCrop">
          <ac:chgData name="Pendam, Nithin Kumar" userId="f316d4e1-dcea-4cbb-9ca8-7c42d48ec7a2" providerId="ADAL" clId="{1855F8DE-37B2-4507-85BB-CBC68638B490}" dt="2021-10-16T05:47:34.117" v="6137" actId="14100"/>
          <ac:picMkLst>
            <pc:docMk/>
            <pc:sldMk cId="3537601452" sldId="281"/>
            <ac:picMk id="4" creationId="{1E425754-8F39-447D-BDC3-E1DBE66D1B8D}"/>
          </ac:picMkLst>
        </pc:picChg>
        <pc:picChg chg="add del mod">
          <ac:chgData name="Pendam, Nithin Kumar" userId="f316d4e1-dcea-4cbb-9ca8-7c42d48ec7a2" providerId="ADAL" clId="{1855F8DE-37B2-4507-85BB-CBC68638B490}" dt="2021-10-16T05:47:08.136" v="6129" actId="21"/>
          <ac:picMkLst>
            <pc:docMk/>
            <pc:sldMk cId="3537601452" sldId="281"/>
            <ac:picMk id="5" creationId="{77CEEF59-845D-4A3E-9177-CA8313ADFA3B}"/>
          </ac:picMkLst>
        </pc:picChg>
      </pc:sldChg>
      <pc:sldChg chg="addSp delSp modSp add mod modAnim">
        <pc:chgData name="Pendam, Nithin Kumar" userId="f316d4e1-dcea-4cbb-9ca8-7c42d48ec7a2" providerId="ADAL" clId="{1855F8DE-37B2-4507-85BB-CBC68638B490}" dt="2021-10-19T03:26:23.030" v="8545"/>
        <pc:sldMkLst>
          <pc:docMk/>
          <pc:sldMk cId="2163237730" sldId="282"/>
        </pc:sldMkLst>
        <pc:spChg chg="mod">
          <ac:chgData name="Pendam, Nithin Kumar" userId="f316d4e1-dcea-4cbb-9ca8-7c42d48ec7a2" providerId="ADAL" clId="{1855F8DE-37B2-4507-85BB-CBC68638B490}" dt="2021-10-18T03:16:56.618" v="8369"/>
          <ac:spMkLst>
            <pc:docMk/>
            <pc:sldMk cId="2163237730" sldId="282"/>
            <ac:spMk id="2" creationId="{3F69B1E4-69E7-4C5D-9B09-4B8ADCA898A3}"/>
          </ac:spMkLst>
        </pc:spChg>
        <pc:spChg chg="del mod">
          <ac:chgData name="Pendam, Nithin Kumar" userId="f316d4e1-dcea-4cbb-9ca8-7c42d48ec7a2" providerId="ADAL" clId="{1855F8DE-37B2-4507-85BB-CBC68638B490}" dt="2021-10-16T08:19:47.093" v="7638" actId="12084"/>
          <ac:spMkLst>
            <pc:docMk/>
            <pc:sldMk cId="2163237730" sldId="282"/>
            <ac:spMk id="4" creationId="{D4F6CB15-800E-4854-8C96-6198BB4ADC90}"/>
          </ac:spMkLst>
        </pc:spChg>
        <pc:spChg chg="del">
          <ac:chgData name="Pendam, Nithin Kumar" userId="f316d4e1-dcea-4cbb-9ca8-7c42d48ec7a2" providerId="ADAL" clId="{1855F8DE-37B2-4507-85BB-CBC68638B490}" dt="2021-10-19T03:20:12.976" v="8463"/>
          <ac:spMkLst>
            <pc:docMk/>
            <pc:sldMk cId="2163237730" sldId="282"/>
            <ac:spMk id="4" creationId="{FC08671C-C83F-4FEB-89D0-EDD149F80C04}"/>
          </ac:spMkLst>
        </pc:spChg>
        <pc:spChg chg="del">
          <ac:chgData name="Pendam, Nithin Kumar" userId="f316d4e1-dcea-4cbb-9ca8-7c42d48ec7a2" providerId="ADAL" clId="{1855F8DE-37B2-4507-85BB-CBC68638B490}" dt="2021-10-19T03:21:44.833" v="8498"/>
          <ac:spMkLst>
            <pc:docMk/>
            <pc:sldMk cId="2163237730" sldId="282"/>
            <ac:spMk id="5" creationId="{A4FDBA26-F1C9-402F-8031-E00ED753F7C4}"/>
          </ac:spMkLst>
        </pc:spChg>
        <pc:spChg chg="del">
          <ac:chgData name="Pendam, Nithin Kumar" userId="f316d4e1-dcea-4cbb-9ca8-7c42d48ec7a2" providerId="ADAL" clId="{1855F8DE-37B2-4507-85BB-CBC68638B490}" dt="2021-10-19T03:21:44.833" v="8498"/>
          <ac:spMkLst>
            <pc:docMk/>
            <pc:sldMk cId="2163237730" sldId="282"/>
            <ac:spMk id="6" creationId="{B8946B88-B937-4996-9098-D678170CDD19}"/>
          </ac:spMkLst>
        </pc:spChg>
        <pc:graphicFrameChg chg="add mod">
          <ac:chgData name="Pendam, Nithin Kumar" userId="f316d4e1-dcea-4cbb-9ca8-7c42d48ec7a2" providerId="ADAL" clId="{1855F8DE-37B2-4507-85BB-CBC68638B490}" dt="2021-10-16T08:19:55.494" v="7640" actId="207"/>
          <ac:graphicFrameMkLst>
            <pc:docMk/>
            <pc:sldMk cId="2163237730" sldId="282"/>
            <ac:graphicFrameMk id="3" creationId="{9A55C290-00B1-43CD-B403-5D45EC05792D}"/>
          </ac:graphicFrameMkLst>
        </pc:graphicFrameChg>
      </pc:sldChg>
      <pc:sldChg chg="addSp delSp modSp new mod">
        <pc:chgData name="Pendam, Nithin Kumar" userId="f316d4e1-dcea-4cbb-9ca8-7c42d48ec7a2" providerId="ADAL" clId="{1855F8DE-37B2-4507-85BB-CBC68638B490}" dt="2021-10-19T03:21:44.833" v="8498"/>
        <pc:sldMkLst>
          <pc:docMk/>
          <pc:sldMk cId="1649671956" sldId="283"/>
        </pc:sldMkLst>
        <pc:spChg chg="del">
          <ac:chgData name="Pendam, Nithin Kumar" userId="f316d4e1-dcea-4cbb-9ca8-7c42d48ec7a2" providerId="ADAL" clId="{1855F8DE-37B2-4507-85BB-CBC68638B490}" dt="2021-10-12T14:35:31.113" v="5606" actId="21"/>
          <ac:spMkLst>
            <pc:docMk/>
            <pc:sldMk cId="1649671956" sldId="283"/>
            <ac:spMk id="2" creationId="{2ABED580-85E2-4D4D-9CEE-6D7F8E1E20EE}"/>
          </ac:spMkLst>
        </pc:spChg>
        <pc:spChg chg="del">
          <ac:chgData name="Pendam, Nithin Kumar" userId="f316d4e1-dcea-4cbb-9ca8-7c42d48ec7a2" providerId="ADAL" clId="{1855F8DE-37B2-4507-85BB-CBC68638B490}" dt="2021-10-19T03:20:12.976" v="8463"/>
          <ac:spMkLst>
            <pc:docMk/>
            <pc:sldMk cId="1649671956" sldId="283"/>
            <ac:spMk id="2" creationId="{CC158F46-A139-46A9-9FD9-04EA4DDAB77E}"/>
          </ac:spMkLst>
        </pc:spChg>
        <pc:spChg chg="mod">
          <ac:chgData name="Pendam, Nithin Kumar" userId="f316d4e1-dcea-4cbb-9ca8-7c42d48ec7a2" providerId="ADAL" clId="{1855F8DE-37B2-4507-85BB-CBC68638B490}" dt="2021-10-18T03:17:04.857" v="8370" actId="113"/>
          <ac:spMkLst>
            <pc:docMk/>
            <pc:sldMk cId="1649671956" sldId="283"/>
            <ac:spMk id="3" creationId="{24CD5D6E-478F-4D72-9CC9-89D0C961AE10}"/>
          </ac:spMkLst>
        </pc:spChg>
        <pc:spChg chg="del">
          <ac:chgData name="Pendam, Nithin Kumar" userId="f316d4e1-dcea-4cbb-9ca8-7c42d48ec7a2" providerId="ADAL" clId="{1855F8DE-37B2-4507-85BB-CBC68638B490}" dt="2021-10-19T03:21:44.833" v="8498"/>
          <ac:spMkLst>
            <pc:docMk/>
            <pc:sldMk cId="1649671956" sldId="283"/>
            <ac:spMk id="5" creationId="{2473F558-5528-4EB3-967A-C4974E6061BB}"/>
          </ac:spMkLst>
        </pc:spChg>
        <pc:spChg chg="del">
          <ac:chgData name="Pendam, Nithin Kumar" userId="f316d4e1-dcea-4cbb-9ca8-7c42d48ec7a2" providerId="ADAL" clId="{1855F8DE-37B2-4507-85BB-CBC68638B490}" dt="2021-10-19T03:21:44.833" v="8498"/>
          <ac:spMkLst>
            <pc:docMk/>
            <pc:sldMk cId="1649671956" sldId="283"/>
            <ac:spMk id="6" creationId="{FEC0A4BD-43BB-4E68-842E-3B1286E878EF}"/>
          </ac:spMkLst>
        </pc:spChg>
        <pc:picChg chg="add mod modCrop">
          <ac:chgData name="Pendam, Nithin Kumar" userId="f316d4e1-dcea-4cbb-9ca8-7c42d48ec7a2" providerId="ADAL" clId="{1855F8DE-37B2-4507-85BB-CBC68638B490}" dt="2021-10-16T05:54:35.574" v="6306" actId="1076"/>
          <ac:picMkLst>
            <pc:docMk/>
            <pc:sldMk cId="1649671956" sldId="283"/>
            <ac:picMk id="4" creationId="{7E712B30-44C6-42F6-B9F0-709D449D21F5}"/>
          </ac:picMkLst>
        </pc:picChg>
        <pc:picChg chg="add del mod modCrop">
          <ac:chgData name="Pendam, Nithin Kumar" userId="f316d4e1-dcea-4cbb-9ca8-7c42d48ec7a2" providerId="ADAL" clId="{1855F8DE-37B2-4507-85BB-CBC68638B490}" dt="2021-10-16T05:53:52.693" v="6293" actId="21"/>
          <ac:picMkLst>
            <pc:docMk/>
            <pc:sldMk cId="1649671956" sldId="283"/>
            <ac:picMk id="5" creationId="{6B397C0F-3BA3-4B18-8B89-0BB29E402450}"/>
          </ac:picMkLst>
        </pc:picChg>
      </pc:sldChg>
      <pc:sldChg chg="add del">
        <pc:chgData name="Pendam, Nithin Kumar" userId="f316d4e1-dcea-4cbb-9ca8-7c42d48ec7a2" providerId="ADAL" clId="{1855F8DE-37B2-4507-85BB-CBC68638B490}" dt="2021-10-12T15:00:38.748" v="5697" actId="2696"/>
        <pc:sldMkLst>
          <pc:docMk/>
          <pc:sldMk cId="1072410329" sldId="284"/>
        </pc:sldMkLst>
      </pc:sldChg>
      <pc:sldChg chg="addSp delSp modSp new mod">
        <pc:chgData name="Pendam, Nithin Kumar" userId="f316d4e1-dcea-4cbb-9ca8-7c42d48ec7a2" providerId="ADAL" clId="{1855F8DE-37B2-4507-85BB-CBC68638B490}" dt="2021-10-19T03:21:44.833" v="8498"/>
        <pc:sldMkLst>
          <pc:docMk/>
          <pc:sldMk cId="1725185139" sldId="285"/>
        </pc:sldMkLst>
        <pc:spChg chg="del">
          <ac:chgData name="Pendam, Nithin Kumar" userId="f316d4e1-dcea-4cbb-9ca8-7c42d48ec7a2" providerId="ADAL" clId="{1855F8DE-37B2-4507-85BB-CBC68638B490}" dt="2021-10-12T14:57:53.609" v="5639" actId="21"/>
          <ac:spMkLst>
            <pc:docMk/>
            <pc:sldMk cId="1725185139" sldId="285"/>
            <ac:spMk id="2" creationId="{23F425E9-3A45-48FD-B69D-D36464EBFCB9}"/>
          </ac:spMkLst>
        </pc:spChg>
        <pc:spChg chg="del">
          <ac:chgData name="Pendam, Nithin Kumar" userId="f316d4e1-dcea-4cbb-9ca8-7c42d48ec7a2" providerId="ADAL" clId="{1855F8DE-37B2-4507-85BB-CBC68638B490}" dt="2021-10-19T03:20:12.976" v="8463"/>
          <ac:spMkLst>
            <pc:docMk/>
            <pc:sldMk cId="1725185139" sldId="285"/>
            <ac:spMk id="2" creationId="{C058FB70-1B63-4BE8-AD93-B7AB94BF7EC0}"/>
          </ac:spMkLst>
        </pc:spChg>
        <pc:spChg chg="mod">
          <ac:chgData name="Pendam, Nithin Kumar" userId="f316d4e1-dcea-4cbb-9ca8-7c42d48ec7a2" providerId="ADAL" clId="{1855F8DE-37B2-4507-85BB-CBC68638B490}" dt="2021-10-12T14:58:15.056" v="5666" actId="1076"/>
          <ac:spMkLst>
            <pc:docMk/>
            <pc:sldMk cId="1725185139" sldId="285"/>
            <ac:spMk id="3" creationId="{5E7ECF78-128C-4AC5-BCA3-EE87AE9B7059}"/>
          </ac:spMkLst>
        </pc:spChg>
        <pc:spChg chg="del">
          <ac:chgData name="Pendam, Nithin Kumar" userId="f316d4e1-dcea-4cbb-9ca8-7c42d48ec7a2" providerId="ADAL" clId="{1855F8DE-37B2-4507-85BB-CBC68638B490}" dt="2021-10-19T03:21:44.833" v="8498"/>
          <ac:spMkLst>
            <pc:docMk/>
            <pc:sldMk cId="1725185139" sldId="285"/>
            <ac:spMk id="4" creationId="{A0CA0EF8-D846-49BD-96EB-398E9FED9512}"/>
          </ac:spMkLst>
        </pc:spChg>
        <pc:spChg chg="del">
          <ac:chgData name="Pendam, Nithin Kumar" userId="f316d4e1-dcea-4cbb-9ca8-7c42d48ec7a2" providerId="ADAL" clId="{1855F8DE-37B2-4507-85BB-CBC68638B490}" dt="2021-10-19T03:21:44.833" v="8498"/>
          <ac:spMkLst>
            <pc:docMk/>
            <pc:sldMk cId="1725185139" sldId="285"/>
            <ac:spMk id="6" creationId="{E30303FD-1035-4532-B18B-EC535BD9FA39}"/>
          </ac:spMkLst>
        </pc:spChg>
        <pc:picChg chg="add mod modCrop">
          <ac:chgData name="Pendam, Nithin Kumar" userId="f316d4e1-dcea-4cbb-9ca8-7c42d48ec7a2" providerId="ADAL" clId="{1855F8DE-37B2-4507-85BB-CBC68638B490}" dt="2021-10-16T05:57:23.148" v="6336" actId="14100"/>
          <ac:picMkLst>
            <pc:docMk/>
            <pc:sldMk cId="1725185139" sldId="285"/>
            <ac:picMk id="5" creationId="{4F620EC1-E234-4842-B407-D21BA9034587}"/>
          </ac:picMkLst>
        </pc:picChg>
      </pc:sldChg>
      <pc:sldChg chg="addSp delSp modSp add mod modAnim">
        <pc:chgData name="Pendam, Nithin Kumar" userId="f316d4e1-dcea-4cbb-9ca8-7c42d48ec7a2" providerId="ADAL" clId="{1855F8DE-37B2-4507-85BB-CBC68638B490}" dt="2021-10-19T03:26:29.814" v="8547"/>
        <pc:sldMkLst>
          <pc:docMk/>
          <pc:sldMk cId="512866541" sldId="286"/>
        </pc:sldMkLst>
        <pc:spChg chg="mod">
          <ac:chgData name="Pendam, Nithin Kumar" userId="f316d4e1-dcea-4cbb-9ca8-7c42d48ec7a2" providerId="ADAL" clId="{1855F8DE-37B2-4507-85BB-CBC68638B490}" dt="2021-10-18T03:16:46.569" v="8367"/>
          <ac:spMkLst>
            <pc:docMk/>
            <pc:sldMk cId="512866541" sldId="286"/>
            <ac:spMk id="2" creationId="{3F69B1E4-69E7-4C5D-9B09-4B8ADCA898A3}"/>
          </ac:spMkLst>
        </pc:spChg>
        <pc:spChg chg="del">
          <ac:chgData name="Pendam, Nithin Kumar" userId="f316d4e1-dcea-4cbb-9ca8-7c42d48ec7a2" providerId="ADAL" clId="{1855F8DE-37B2-4507-85BB-CBC68638B490}" dt="2021-10-19T03:20:12.976" v="8463"/>
          <ac:spMkLst>
            <pc:docMk/>
            <pc:sldMk cId="512866541" sldId="286"/>
            <ac:spMk id="4" creationId="{AB3AD42D-C337-4F45-BBB8-14A8A4991DA0}"/>
          </ac:spMkLst>
        </pc:spChg>
        <pc:spChg chg="del mod">
          <ac:chgData name="Pendam, Nithin Kumar" userId="f316d4e1-dcea-4cbb-9ca8-7c42d48ec7a2" providerId="ADAL" clId="{1855F8DE-37B2-4507-85BB-CBC68638B490}" dt="2021-10-16T08:20:12.535" v="7641" actId="12084"/>
          <ac:spMkLst>
            <pc:docMk/>
            <pc:sldMk cId="512866541" sldId="286"/>
            <ac:spMk id="4" creationId="{D4F6CB15-800E-4854-8C96-6198BB4ADC90}"/>
          </ac:spMkLst>
        </pc:spChg>
        <pc:spChg chg="del">
          <ac:chgData name="Pendam, Nithin Kumar" userId="f316d4e1-dcea-4cbb-9ca8-7c42d48ec7a2" providerId="ADAL" clId="{1855F8DE-37B2-4507-85BB-CBC68638B490}" dt="2021-10-19T03:21:44.833" v="8498"/>
          <ac:spMkLst>
            <pc:docMk/>
            <pc:sldMk cId="512866541" sldId="286"/>
            <ac:spMk id="5" creationId="{DE9632D1-44EB-45A7-8BD0-007C256C7741}"/>
          </ac:spMkLst>
        </pc:spChg>
        <pc:spChg chg="del">
          <ac:chgData name="Pendam, Nithin Kumar" userId="f316d4e1-dcea-4cbb-9ca8-7c42d48ec7a2" providerId="ADAL" clId="{1855F8DE-37B2-4507-85BB-CBC68638B490}" dt="2021-10-19T03:21:44.833" v="8498"/>
          <ac:spMkLst>
            <pc:docMk/>
            <pc:sldMk cId="512866541" sldId="286"/>
            <ac:spMk id="6" creationId="{A8A38128-D850-4413-AC5B-02A606A927A4}"/>
          </ac:spMkLst>
        </pc:spChg>
        <pc:graphicFrameChg chg="add mod">
          <ac:chgData name="Pendam, Nithin Kumar" userId="f316d4e1-dcea-4cbb-9ca8-7c42d48ec7a2" providerId="ADAL" clId="{1855F8DE-37B2-4507-85BB-CBC68638B490}" dt="2021-10-16T08:20:17.990" v="7644" actId="207"/>
          <ac:graphicFrameMkLst>
            <pc:docMk/>
            <pc:sldMk cId="512866541" sldId="286"/>
            <ac:graphicFrameMk id="3" creationId="{65E7D658-4C0C-43C4-A60B-5A5C74E3EC67}"/>
          </ac:graphicFrameMkLst>
        </pc:graphicFrameChg>
      </pc:sldChg>
      <pc:sldChg chg="new del">
        <pc:chgData name="Pendam, Nithin Kumar" userId="f316d4e1-dcea-4cbb-9ca8-7c42d48ec7a2" providerId="ADAL" clId="{1855F8DE-37B2-4507-85BB-CBC68638B490}" dt="2021-10-12T15:00:46.294" v="5698" actId="2696"/>
        <pc:sldMkLst>
          <pc:docMk/>
          <pc:sldMk cId="2018960222" sldId="287"/>
        </pc:sldMkLst>
      </pc:sldChg>
      <pc:sldChg chg="addSp delSp modSp add mod modAnim">
        <pc:chgData name="Pendam, Nithin Kumar" userId="f316d4e1-dcea-4cbb-9ca8-7c42d48ec7a2" providerId="ADAL" clId="{1855F8DE-37B2-4507-85BB-CBC68638B490}" dt="2021-10-19T03:26:40.691" v="8552"/>
        <pc:sldMkLst>
          <pc:docMk/>
          <pc:sldMk cId="2885869689" sldId="288"/>
        </pc:sldMkLst>
        <pc:spChg chg="mod">
          <ac:chgData name="Pendam, Nithin Kumar" userId="f316d4e1-dcea-4cbb-9ca8-7c42d48ec7a2" providerId="ADAL" clId="{1855F8DE-37B2-4507-85BB-CBC68638B490}" dt="2021-10-18T03:16:11.105" v="8359"/>
          <ac:spMkLst>
            <pc:docMk/>
            <pc:sldMk cId="2885869689" sldId="288"/>
            <ac:spMk id="2" creationId="{3F69B1E4-69E7-4C5D-9B09-4B8ADCA898A3}"/>
          </ac:spMkLst>
        </pc:spChg>
        <pc:spChg chg="del">
          <ac:chgData name="Pendam, Nithin Kumar" userId="f316d4e1-dcea-4cbb-9ca8-7c42d48ec7a2" providerId="ADAL" clId="{1855F8DE-37B2-4507-85BB-CBC68638B490}" dt="2021-10-19T03:20:12.976" v="8463"/>
          <ac:spMkLst>
            <pc:docMk/>
            <pc:sldMk cId="2885869689" sldId="288"/>
            <ac:spMk id="4" creationId="{B62C7CE2-39AC-40A3-8C85-FF9F89BE5A41}"/>
          </ac:spMkLst>
        </pc:spChg>
        <pc:spChg chg="del mod">
          <ac:chgData name="Pendam, Nithin Kumar" userId="f316d4e1-dcea-4cbb-9ca8-7c42d48ec7a2" providerId="ADAL" clId="{1855F8DE-37B2-4507-85BB-CBC68638B490}" dt="2021-10-16T08:20:32.047" v="7645" actId="12084"/>
          <ac:spMkLst>
            <pc:docMk/>
            <pc:sldMk cId="2885869689" sldId="288"/>
            <ac:spMk id="4" creationId="{D4F6CB15-800E-4854-8C96-6198BB4ADC90}"/>
          </ac:spMkLst>
        </pc:spChg>
        <pc:spChg chg="del">
          <ac:chgData name="Pendam, Nithin Kumar" userId="f316d4e1-dcea-4cbb-9ca8-7c42d48ec7a2" providerId="ADAL" clId="{1855F8DE-37B2-4507-85BB-CBC68638B490}" dt="2021-10-19T03:21:44.833" v="8498"/>
          <ac:spMkLst>
            <pc:docMk/>
            <pc:sldMk cId="2885869689" sldId="288"/>
            <ac:spMk id="5" creationId="{3F5332BA-FEBF-4532-B459-7AEE479DFB6F}"/>
          </ac:spMkLst>
        </pc:spChg>
        <pc:spChg chg="del">
          <ac:chgData name="Pendam, Nithin Kumar" userId="f316d4e1-dcea-4cbb-9ca8-7c42d48ec7a2" providerId="ADAL" clId="{1855F8DE-37B2-4507-85BB-CBC68638B490}" dt="2021-10-19T03:21:44.833" v="8498"/>
          <ac:spMkLst>
            <pc:docMk/>
            <pc:sldMk cId="2885869689" sldId="288"/>
            <ac:spMk id="6" creationId="{6FB789ED-9D51-4EC4-B313-4C01085353FB}"/>
          </ac:spMkLst>
        </pc:spChg>
        <pc:graphicFrameChg chg="add mod">
          <ac:chgData name="Pendam, Nithin Kumar" userId="f316d4e1-dcea-4cbb-9ca8-7c42d48ec7a2" providerId="ADAL" clId="{1855F8DE-37B2-4507-85BB-CBC68638B490}" dt="2021-10-16T08:20:36.824" v="7647" actId="207"/>
          <ac:graphicFrameMkLst>
            <pc:docMk/>
            <pc:sldMk cId="2885869689" sldId="288"/>
            <ac:graphicFrameMk id="3" creationId="{3CDC8BA1-054E-4D32-9CCC-5DC42A8BE9B7}"/>
          </ac:graphicFrameMkLst>
        </pc:graphicFrameChg>
      </pc:sldChg>
      <pc:sldChg chg="addSp delSp modSp new mod">
        <pc:chgData name="Pendam, Nithin Kumar" userId="f316d4e1-dcea-4cbb-9ca8-7c42d48ec7a2" providerId="ADAL" clId="{1855F8DE-37B2-4507-85BB-CBC68638B490}" dt="2021-10-19T03:21:44.833" v="8498"/>
        <pc:sldMkLst>
          <pc:docMk/>
          <pc:sldMk cId="2876491501" sldId="289"/>
        </pc:sldMkLst>
        <pc:spChg chg="del">
          <ac:chgData name="Pendam, Nithin Kumar" userId="f316d4e1-dcea-4cbb-9ca8-7c42d48ec7a2" providerId="ADAL" clId="{1855F8DE-37B2-4507-85BB-CBC68638B490}" dt="2021-10-19T03:20:12.976" v="8463"/>
          <ac:spMkLst>
            <pc:docMk/>
            <pc:sldMk cId="2876491501" sldId="289"/>
            <ac:spMk id="2" creationId="{1B40F057-DB41-4CB9-AC20-9FD7B03860BA}"/>
          </ac:spMkLst>
        </pc:spChg>
        <pc:spChg chg="del">
          <ac:chgData name="Pendam, Nithin Kumar" userId="f316d4e1-dcea-4cbb-9ca8-7c42d48ec7a2" providerId="ADAL" clId="{1855F8DE-37B2-4507-85BB-CBC68638B490}" dt="2021-10-12T15:00:59.865" v="5699" actId="21"/>
          <ac:spMkLst>
            <pc:docMk/>
            <pc:sldMk cId="2876491501" sldId="289"/>
            <ac:spMk id="2" creationId="{35503492-2324-403F-95D0-AC5735DA21CD}"/>
          </ac:spMkLst>
        </pc:spChg>
        <pc:spChg chg="mod">
          <ac:chgData name="Pendam, Nithin Kumar" userId="f316d4e1-dcea-4cbb-9ca8-7c42d48ec7a2" providerId="ADAL" clId="{1855F8DE-37B2-4507-85BB-CBC68638B490}" dt="2021-10-16T06:27:38.807" v="6392" actId="113"/>
          <ac:spMkLst>
            <pc:docMk/>
            <pc:sldMk cId="2876491501" sldId="289"/>
            <ac:spMk id="3" creationId="{C9198F4D-5E8B-4F6C-A53D-574A4E2BA07F}"/>
          </ac:spMkLst>
        </pc:spChg>
        <pc:spChg chg="del">
          <ac:chgData name="Pendam, Nithin Kumar" userId="f316d4e1-dcea-4cbb-9ca8-7c42d48ec7a2" providerId="ADAL" clId="{1855F8DE-37B2-4507-85BB-CBC68638B490}" dt="2021-10-19T03:21:44.833" v="8498"/>
          <ac:spMkLst>
            <pc:docMk/>
            <pc:sldMk cId="2876491501" sldId="289"/>
            <ac:spMk id="5" creationId="{B5766917-20BE-4E83-BE61-5B56145E31B7}"/>
          </ac:spMkLst>
        </pc:spChg>
        <pc:spChg chg="del">
          <ac:chgData name="Pendam, Nithin Kumar" userId="f316d4e1-dcea-4cbb-9ca8-7c42d48ec7a2" providerId="ADAL" clId="{1855F8DE-37B2-4507-85BB-CBC68638B490}" dt="2021-10-19T03:21:44.833" v="8498"/>
          <ac:spMkLst>
            <pc:docMk/>
            <pc:sldMk cId="2876491501" sldId="289"/>
            <ac:spMk id="6" creationId="{D767AEFB-55A6-48B0-A1B8-C5AE1113D21C}"/>
          </ac:spMkLst>
        </pc:spChg>
        <pc:picChg chg="add mod modCrop">
          <ac:chgData name="Pendam, Nithin Kumar" userId="f316d4e1-dcea-4cbb-9ca8-7c42d48ec7a2" providerId="ADAL" clId="{1855F8DE-37B2-4507-85BB-CBC68638B490}" dt="2021-10-16T06:25:41.467" v="6375" actId="1076"/>
          <ac:picMkLst>
            <pc:docMk/>
            <pc:sldMk cId="2876491501" sldId="289"/>
            <ac:picMk id="4" creationId="{8A42F575-67AD-4B25-A979-89A3982C6EFF}"/>
          </ac:picMkLst>
        </pc:picChg>
        <pc:picChg chg="add del mod modCrop">
          <ac:chgData name="Pendam, Nithin Kumar" userId="f316d4e1-dcea-4cbb-9ca8-7c42d48ec7a2" providerId="ADAL" clId="{1855F8DE-37B2-4507-85BB-CBC68638B490}" dt="2021-10-16T06:24:41.009" v="6366" actId="21"/>
          <ac:picMkLst>
            <pc:docMk/>
            <pc:sldMk cId="2876491501" sldId="289"/>
            <ac:picMk id="5" creationId="{7B9DEA89-1AC4-4537-9627-892862D4434B}"/>
          </ac:picMkLst>
        </pc:picChg>
      </pc:sldChg>
      <pc:sldChg chg="addSp delSp modSp new mod">
        <pc:chgData name="Pendam, Nithin Kumar" userId="f316d4e1-dcea-4cbb-9ca8-7c42d48ec7a2" providerId="ADAL" clId="{1855F8DE-37B2-4507-85BB-CBC68638B490}" dt="2021-10-19T03:21:44.833" v="8498"/>
        <pc:sldMkLst>
          <pc:docMk/>
          <pc:sldMk cId="526060398" sldId="290"/>
        </pc:sldMkLst>
        <pc:spChg chg="del">
          <ac:chgData name="Pendam, Nithin Kumar" userId="f316d4e1-dcea-4cbb-9ca8-7c42d48ec7a2" providerId="ADAL" clId="{1855F8DE-37B2-4507-85BB-CBC68638B490}" dt="2021-10-19T03:20:12.976" v="8463"/>
          <ac:spMkLst>
            <pc:docMk/>
            <pc:sldMk cId="526060398" sldId="290"/>
            <ac:spMk id="2" creationId="{49F019C3-5A26-4E90-91F4-66EF3A24EEE3}"/>
          </ac:spMkLst>
        </pc:spChg>
        <pc:spChg chg="del">
          <ac:chgData name="Pendam, Nithin Kumar" userId="f316d4e1-dcea-4cbb-9ca8-7c42d48ec7a2" providerId="ADAL" clId="{1855F8DE-37B2-4507-85BB-CBC68638B490}" dt="2021-10-12T15:07:53.871" v="5843" actId="21"/>
          <ac:spMkLst>
            <pc:docMk/>
            <pc:sldMk cId="526060398" sldId="290"/>
            <ac:spMk id="2" creationId="{4AE304BB-3CD2-44D6-BA3E-525CC04F72B1}"/>
          </ac:spMkLst>
        </pc:spChg>
        <pc:spChg chg="mod">
          <ac:chgData name="Pendam, Nithin Kumar" userId="f316d4e1-dcea-4cbb-9ca8-7c42d48ec7a2" providerId="ADAL" clId="{1855F8DE-37B2-4507-85BB-CBC68638B490}" dt="2021-10-18T03:16:05.705" v="8358"/>
          <ac:spMkLst>
            <pc:docMk/>
            <pc:sldMk cId="526060398" sldId="290"/>
            <ac:spMk id="3" creationId="{7355B1E8-FE33-4806-ADED-795323E0D710}"/>
          </ac:spMkLst>
        </pc:spChg>
        <pc:spChg chg="del">
          <ac:chgData name="Pendam, Nithin Kumar" userId="f316d4e1-dcea-4cbb-9ca8-7c42d48ec7a2" providerId="ADAL" clId="{1855F8DE-37B2-4507-85BB-CBC68638B490}" dt="2021-10-19T03:21:44.833" v="8498"/>
          <ac:spMkLst>
            <pc:docMk/>
            <pc:sldMk cId="526060398" sldId="290"/>
            <ac:spMk id="5" creationId="{211C52CC-5B9F-4E59-BA2D-F080734E3F14}"/>
          </ac:spMkLst>
        </pc:spChg>
        <pc:spChg chg="del">
          <ac:chgData name="Pendam, Nithin Kumar" userId="f316d4e1-dcea-4cbb-9ca8-7c42d48ec7a2" providerId="ADAL" clId="{1855F8DE-37B2-4507-85BB-CBC68638B490}" dt="2021-10-19T03:21:44.833" v="8498"/>
          <ac:spMkLst>
            <pc:docMk/>
            <pc:sldMk cId="526060398" sldId="290"/>
            <ac:spMk id="6" creationId="{0972597A-9B00-4D53-BAFD-74DB84703240}"/>
          </ac:spMkLst>
        </pc:spChg>
        <pc:picChg chg="add mod modCrop">
          <ac:chgData name="Pendam, Nithin Kumar" userId="f316d4e1-dcea-4cbb-9ca8-7c42d48ec7a2" providerId="ADAL" clId="{1855F8DE-37B2-4507-85BB-CBC68638B490}" dt="2021-10-16T06:54:08.831" v="6610" actId="14100"/>
          <ac:picMkLst>
            <pc:docMk/>
            <pc:sldMk cId="526060398" sldId="290"/>
            <ac:picMk id="4" creationId="{8D40B115-089E-4CDD-9A83-BB59D8778594}"/>
          </ac:picMkLst>
        </pc:picChg>
        <pc:picChg chg="add del mod">
          <ac:chgData name="Pendam, Nithin Kumar" userId="f316d4e1-dcea-4cbb-9ca8-7c42d48ec7a2" providerId="ADAL" clId="{1855F8DE-37B2-4507-85BB-CBC68638B490}" dt="2021-10-13T03:21:42.087" v="5877" actId="21"/>
          <ac:picMkLst>
            <pc:docMk/>
            <pc:sldMk cId="526060398" sldId="290"/>
            <ac:picMk id="5" creationId="{CF0EC682-B11D-4017-AEF7-61800C2CC4D0}"/>
          </ac:picMkLst>
        </pc:picChg>
        <pc:picChg chg="add del mod modCrop">
          <ac:chgData name="Pendam, Nithin Kumar" userId="f316d4e1-dcea-4cbb-9ca8-7c42d48ec7a2" providerId="ADAL" clId="{1855F8DE-37B2-4507-85BB-CBC68638B490}" dt="2021-10-16T06:53:45.650" v="6602" actId="21"/>
          <ac:picMkLst>
            <pc:docMk/>
            <pc:sldMk cId="526060398" sldId="290"/>
            <ac:picMk id="7" creationId="{A935AE3F-8F04-4C4E-82ED-FCD0C32FBA61}"/>
          </ac:picMkLst>
        </pc:picChg>
      </pc:sldChg>
      <pc:sldChg chg="delSp modSp new mod">
        <pc:chgData name="Pendam, Nithin Kumar" userId="f316d4e1-dcea-4cbb-9ca8-7c42d48ec7a2" providerId="ADAL" clId="{1855F8DE-37B2-4507-85BB-CBC68638B490}" dt="2021-10-19T03:21:44.833" v="8498"/>
        <pc:sldMkLst>
          <pc:docMk/>
          <pc:sldMk cId="2812499327" sldId="291"/>
        </pc:sldMkLst>
        <pc:spChg chg="mod">
          <ac:chgData name="Pendam, Nithin Kumar" userId="f316d4e1-dcea-4cbb-9ca8-7c42d48ec7a2" providerId="ADAL" clId="{1855F8DE-37B2-4507-85BB-CBC68638B490}" dt="2021-10-18T03:15:49.657" v="8355"/>
          <ac:spMkLst>
            <pc:docMk/>
            <pc:sldMk cId="2812499327" sldId="291"/>
            <ac:spMk id="2" creationId="{3A640134-61B1-417C-A505-6DC2FC846BA5}"/>
          </ac:spMkLst>
        </pc:spChg>
        <pc:spChg chg="mod">
          <ac:chgData name="Pendam, Nithin Kumar" userId="f316d4e1-dcea-4cbb-9ca8-7c42d48ec7a2" providerId="ADAL" clId="{1855F8DE-37B2-4507-85BB-CBC68638B490}" dt="2021-10-18T03:22:54.346" v="8410"/>
          <ac:spMkLst>
            <pc:docMk/>
            <pc:sldMk cId="2812499327" sldId="291"/>
            <ac:spMk id="3" creationId="{D55CCB43-20A1-4B20-AA05-12EF9E69D395}"/>
          </ac:spMkLst>
        </pc:spChg>
        <pc:spChg chg="del">
          <ac:chgData name="Pendam, Nithin Kumar" userId="f316d4e1-dcea-4cbb-9ca8-7c42d48ec7a2" providerId="ADAL" clId="{1855F8DE-37B2-4507-85BB-CBC68638B490}" dt="2021-10-19T03:20:12.976" v="8463"/>
          <ac:spMkLst>
            <pc:docMk/>
            <pc:sldMk cId="2812499327" sldId="291"/>
            <ac:spMk id="4" creationId="{88E7D6EE-A242-4EA2-8C1A-97F2D393B23D}"/>
          </ac:spMkLst>
        </pc:spChg>
        <pc:spChg chg="del">
          <ac:chgData name="Pendam, Nithin Kumar" userId="f316d4e1-dcea-4cbb-9ca8-7c42d48ec7a2" providerId="ADAL" clId="{1855F8DE-37B2-4507-85BB-CBC68638B490}" dt="2021-10-19T03:21:44.833" v="8498"/>
          <ac:spMkLst>
            <pc:docMk/>
            <pc:sldMk cId="2812499327" sldId="291"/>
            <ac:spMk id="5" creationId="{DECB33E8-A7D0-4944-A202-F45B7B496401}"/>
          </ac:spMkLst>
        </pc:spChg>
        <pc:spChg chg="del">
          <ac:chgData name="Pendam, Nithin Kumar" userId="f316d4e1-dcea-4cbb-9ca8-7c42d48ec7a2" providerId="ADAL" clId="{1855F8DE-37B2-4507-85BB-CBC68638B490}" dt="2021-10-19T03:21:44.833" v="8498"/>
          <ac:spMkLst>
            <pc:docMk/>
            <pc:sldMk cId="2812499327" sldId="291"/>
            <ac:spMk id="6" creationId="{BD721C61-CF3D-4092-8E75-69883A122BF2}"/>
          </ac:spMkLst>
        </pc:spChg>
      </pc:sldChg>
      <pc:sldChg chg="addSp delSp modSp new mod">
        <pc:chgData name="Pendam, Nithin Kumar" userId="f316d4e1-dcea-4cbb-9ca8-7c42d48ec7a2" providerId="ADAL" clId="{1855F8DE-37B2-4507-85BB-CBC68638B490}" dt="2021-10-19T03:21:44.833" v="8498"/>
        <pc:sldMkLst>
          <pc:docMk/>
          <pc:sldMk cId="3295987313" sldId="292"/>
        </pc:sldMkLst>
        <pc:spChg chg="del">
          <ac:chgData name="Pendam, Nithin Kumar" userId="f316d4e1-dcea-4cbb-9ca8-7c42d48ec7a2" providerId="ADAL" clId="{1855F8DE-37B2-4507-85BB-CBC68638B490}" dt="2021-10-19T03:20:12.976" v="8463"/>
          <ac:spMkLst>
            <pc:docMk/>
            <pc:sldMk cId="3295987313" sldId="292"/>
            <ac:spMk id="2" creationId="{8729440F-7290-4F2D-BFD4-2F96906846B8}"/>
          </ac:spMkLst>
        </pc:spChg>
        <pc:spChg chg="del">
          <ac:chgData name="Pendam, Nithin Kumar" userId="f316d4e1-dcea-4cbb-9ca8-7c42d48ec7a2" providerId="ADAL" clId="{1855F8DE-37B2-4507-85BB-CBC68638B490}" dt="2021-10-12T14:29:15.442" v="5506" actId="21"/>
          <ac:spMkLst>
            <pc:docMk/>
            <pc:sldMk cId="3295987313" sldId="292"/>
            <ac:spMk id="2" creationId="{BD5C883A-5E8C-42CE-8299-D5C653C56371}"/>
          </ac:spMkLst>
        </pc:spChg>
        <pc:spChg chg="mod">
          <ac:chgData name="Pendam, Nithin Kumar" userId="f316d4e1-dcea-4cbb-9ca8-7c42d48ec7a2" providerId="ADAL" clId="{1855F8DE-37B2-4507-85BB-CBC68638B490}" dt="2021-10-12T14:29:31.776" v="5516" actId="1076"/>
          <ac:spMkLst>
            <pc:docMk/>
            <pc:sldMk cId="3295987313" sldId="292"/>
            <ac:spMk id="3" creationId="{9E885560-71CD-4C30-A4E8-8A0A5F099D9D}"/>
          </ac:spMkLst>
        </pc:spChg>
        <pc:spChg chg="del">
          <ac:chgData name="Pendam, Nithin Kumar" userId="f316d4e1-dcea-4cbb-9ca8-7c42d48ec7a2" providerId="ADAL" clId="{1855F8DE-37B2-4507-85BB-CBC68638B490}" dt="2021-10-19T03:21:44.833" v="8498"/>
          <ac:spMkLst>
            <pc:docMk/>
            <pc:sldMk cId="3295987313" sldId="292"/>
            <ac:spMk id="4" creationId="{408F7958-8184-4F31-96F7-6301A5B87529}"/>
          </ac:spMkLst>
        </pc:spChg>
        <pc:spChg chg="add mod">
          <ac:chgData name="Pendam, Nithin Kumar" userId="f316d4e1-dcea-4cbb-9ca8-7c42d48ec7a2" providerId="ADAL" clId="{1855F8DE-37B2-4507-85BB-CBC68638B490}" dt="2021-10-16T07:09:36.019" v="6784"/>
          <ac:spMkLst>
            <pc:docMk/>
            <pc:sldMk cId="3295987313" sldId="292"/>
            <ac:spMk id="6" creationId="{8C1F155C-2BB4-4643-BC6D-66BBC26FDF3B}"/>
          </ac:spMkLst>
        </pc:spChg>
        <pc:spChg chg="add mod">
          <ac:chgData name="Pendam, Nithin Kumar" userId="f316d4e1-dcea-4cbb-9ca8-7c42d48ec7a2" providerId="ADAL" clId="{1855F8DE-37B2-4507-85BB-CBC68638B490}" dt="2021-10-16T07:09:44.102" v="6786" actId="1076"/>
          <ac:spMkLst>
            <pc:docMk/>
            <pc:sldMk cId="3295987313" sldId="292"/>
            <ac:spMk id="8" creationId="{FFE46BCA-9330-4E56-8F09-CBCD162EFDA2}"/>
          </ac:spMkLst>
        </pc:spChg>
        <pc:spChg chg="del">
          <ac:chgData name="Pendam, Nithin Kumar" userId="f316d4e1-dcea-4cbb-9ca8-7c42d48ec7a2" providerId="ADAL" clId="{1855F8DE-37B2-4507-85BB-CBC68638B490}" dt="2021-10-19T03:21:44.833" v="8498"/>
          <ac:spMkLst>
            <pc:docMk/>
            <pc:sldMk cId="3295987313" sldId="292"/>
            <ac:spMk id="9" creationId="{1C527B79-0360-4F1B-AF44-BA8283334D45}"/>
          </ac:spMkLst>
        </pc:spChg>
        <pc:picChg chg="add mod">
          <ac:chgData name="Pendam, Nithin Kumar" userId="f316d4e1-dcea-4cbb-9ca8-7c42d48ec7a2" providerId="ADAL" clId="{1855F8DE-37B2-4507-85BB-CBC68638B490}" dt="2021-10-16T05:52:38.756" v="6281" actId="1076"/>
          <ac:picMkLst>
            <pc:docMk/>
            <pc:sldMk cId="3295987313" sldId="292"/>
            <ac:picMk id="5" creationId="{8D5A1175-4147-4788-ADB5-76427521EA9F}"/>
          </ac:picMkLst>
        </pc:picChg>
        <pc:picChg chg="add mod">
          <ac:chgData name="Pendam, Nithin Kumar" userId="f316d4e1-dcea-4cbb-9ca8-7c42d48ec7a2" providerId="ADAL" clId="{1855F8DE-37B2-4507-85BB-CBC68638B490}" dt="2021-10-16T05:52:46.588" v="6283" actId="1076"/>
          <ac:picMkLst>
            <pc:docMk/>
            <pc:sldMk cId="3295987313" sldId="292"/>
            <ac:picMk id="7" creationId="{C5AB4466-4083-4347-B581-1BEBC46C830C}"/>
          </ac:picMkLst>
        </pc:picChg>
      </pc:sldChg>
      <pc:sldChg chg="addSp delSp modSp new mod">
        <pc:chgData name="Pendam, Nithin Kumar" userId="f316d4e1-dcea-4cbb-9ca8-7c42d48ec7a2" providerId="ADAL" clId="{1855F8DE-37B2-4507-85BB-CBC68638B490}" dt="2021-10-19T03:21:44.833" v="8498"/>
        <pc:sldMkLst>
          <pc:docMk/>
          <pc:sldMk cId="3520117492" sldId="293"/>
        </pc:sldMkLst>
        <pc:spChg chg="del">
          <ac:chgData name="Pendam, Nithin Kumar" userId="f316d4e1-dcea-4cbb-9ca8-7c42d48ec7a2" providerId="ADAL" clId="{1855F8DE-37B2-4507-85BB-CBC68638B490}" dt="2021-10-19T03:20:12.976" v="8463"/>
          <ac:spMkLst>
            <pc:docMk/>
            <pc:sldMk cId="3520117492" sldId="293"/>
            <ac:spMk id="2" creationId="{1EFA9D92-5CEC-4F5A-84F8-69BE5937F581}"/>
          </ac:spMkLst>
        </pc:spChg>
        <pc:spChg chg="del">
          <ac:chgData name="Pendam, Nithin Kumar" userId="f316d4e1-dcea-4cbb-9ca8-7c42d48ec7a2" providerId="ADAL" clId="{1855F8DE-37B2-4507-85BB-CBC68638B490}" dt="2021-10-12T14:31:42.833" v="5558" actId="21"/>
          <ac:spMkLst>
            <pc:docMk/>
            <pc:sldMk cId="3520117492" sldId="293"/>
            <ac:spMk id="2" creationId="{632FDB38-77F5-4167-8CC0-70111ADED876}"/>
          </ac:spMkLst>
        </pc:spChg>
        <pc:spChg chg="mod">
          <ac:chgData name="Pendam, Nithin Kumar" userId="f316d4e1-dcea-4cbb-9ca8-7c42d48ec7a2" providerId="ADAL" clId="{1855F8DE-37B2-4507-85BB-CBC68638B490}" dt="2021-10-12T14:31:54.138" v="5568" actId="1076"/>
          <ac:spMkLst>
            <pc:docMk/>
            <pc:sldMk cId="3520117492" sldId="293"/>
            <ac:spMk id="3" creationId="{E7467992-D2F7-4846-87E3-C4EEA2502487}"/>
          </ac:spMkLst>
        </pc:spChg>
        <pc:spChg chg="del">
          <ac:chgData name="Pendam, Nithin Kumar" userId="f316d4e1-dcea-4cbb-9ca8-7c42d48ec7a2" providerId="ADAL" clId="{1855F8DE-37B2-4507-85BB-CBC68638B490}" dt="2021-10-19T03:21:44.833" v="8498"/>
          <ac:spMkLst>
            <pc:docMk/>
            <pc:sldMk cId="3520117492" sldId="293"/>
            <ac:spMk id="5" creationId="{B016A9E2-922C-4587-8BF8-B92BAB4E6CF0}"/>
          </ac:spMkLst>
        </pc:spChg>
        <pc:spChg chg="del">
          <ac:chgData name="Pendam, Nithin Kumar" userId="f316d4e1-dcea-4cbb-9ca8-7c42d48ec7a2" providerId="ADAL" clId="{1855F8DE-37B2-4507-85BB-CBC68638B490}" dt="2021-10-19T03:21:44.833" v="8498"/>
          <ac:spMkLst>
            <pc:docMk/>
            <pc:sldMk cId="3520117492" sldId="293"/>
            <ac:spMk id="6" creationId="{8D5E54C1-3558-4935-A824-8E8AD41ED285}"/>
          </ac:spMkLst>
        </pc:spChg>
        <pc:spChg chg="add mod">
          <ac:chgData name="Pendam, Nithin Kumar" userId="f316d4e1-dcea-4cbb-9ca8-7c42d48ec7a2" providerId="ADAL" clId="{1855F8DE-37B2-4507-85BB-CBC68638B490}" dt="2021-10-16T07:09:20.175" v="6782"/>
          <ac:spMkLst>
            <pc:docMk/>
            <pc:sldMk cId="3520117492" sldId="293"/>
            <ac:spMk id="11" creationId="{A1DD592E-0F02-4265-9F3A-84456E83F721}"/>
          </ac:spMkLst>
        </pc:spChg>
        <pc:spChg chg="add mod">
          <ac:chgData name="Pendam, Nithin Kumar" userId="f316d4e1-dcea-4cbb-9ca8-7c42d48ec7a2" providerId="ADAL" clId="{1855F8DE-37B2-4507-85BB-CBC68638B490}" dt="2021-10-16T07:09:22.380" v="6783"/>
          <ac:spMkLst>
            <pc:docMk/>
            <pc:sldMk cId="3520117492" sldId="293"/>
            <ac:spMk id="12" creationId="{D9F58279-BC02-4219-A9A0-5EDF30679B66}"/>
          </ac:spMkLst>
        </pc:spChg>
        <pc:picChg chg="add mod modCrop">
          <ac:chgData name="Pendam, Nithin Kumar" userId="f316d4e1-dcea-4cbb-9ca8-7c42d48ec7a2" providerId="ADAL" clId="{1855F8DE-37B2-4507-85BB-CBC68638B490}" dt="2021-10-16T05:50:21.522" v="6199" actId="14100"/>
          <ac:picMkLst>
            <pc:docMk/>
            <pc:sldMk cId="3520117492" sldId="293"/>
            <ac:picMk id="4" creationId="{F050DB51-7AFA-4BE6-80FD-C50EB8E0B28C}"/>
          </ac:picMkLst>
        </pc:picChg>
        <pc:picChg chg="add del mod">
          <ac:chgData name="Pendam, Nithin Kumar" userId="f316d4e1-dcea-4cbb-9ca8-7c42d48ec7a2" providerId="ADAL" clId="{1855F8DE-37B2-4507-85BB-CBC68638B490}" dt="2021-10-16T05:49:21.973" v="6179" actId="21"/>
          <ac:picMkLst>
            <pc:docMk/>
            <pc:sldMk cId="3520117492" sldId="293"/>
            <ac:picMk id="5" creationId="{35072C7F-13FF-4519-BA25-0CFE07F65333}"/>
          </ac:picMkLst>
        </pc:picChg>
        <pc:picChg chg="add del mod">
          <ac:chgData name="Pendam, Nithin Kumar" userId="f316d4e1-dcea-4cbb-9ca8-7c42d48ec7a2" providerId="ADAL" clId="{1855F8DE-37B2-4507-85BB-CBC68638B490}" dt="2021-10-16T05:49:23.962" v="6180" actId="21"/>
          <ac:picMkLst>
            <pc:docMk/>
            <pc:sldMk cId="3520117492" sldId="293"/>
            <ac:picMk id="7" creationId="{ABD95770-8758-4FC5-A8E0-14EEDB9EEE8E}"/>
          </ac:picMkLst>
        </pc:picChg>
        <pc:picChg chg="add del mod">
          <ac:chgData name="Pendam, Nithin Kumar" userId="f316d4e1-dcea-4cbb-9ca8-7c42d48ec7a2" providerId="ADAL" clId="{1855F8DE-37B2-4507-85BB-CBC68638B490}" dt="2021-10-16T05:49:54.896" v="6191" actId="21"/>
          <ac:picMkLst>
            <pc:docMk/>
            <pc:sldMk cId="3520117492" sldId="293"/>
            <ac:picMk id="8" creationId="{688C83F6-A1B3-4591-B867-D151417EA0E5}"/>
          </ac:picMkLst>
        </pc:picChg>
        <pc:picChg chg="add mod modCrop">
          <ac:chgData name="Pendam, Nithin Kumar" userId="f316d4e1-dcea-4cbb-9ca8-7c42d48ec7a2" providerId="ADAL" clId="{1855F8DE-37B2-4507-85BB-CBC68638B490}" dt="2021-10-16T05:50:24.674" v="6201" actId="14100"/>
          <ac:picMkLst>
            <pc:docMk/>
            <pc:sldMk cId="3520117492" sldId="293"/>
            <ac:picMk id="10" creationId="{01110DAB-8987-4BE5-9B0B-07F37FF3F9DC}"/>
          </ac:picMkLst>
        </pc:picChg>
      </pc:sldChg>
      <pc:sldChg chg="addSp delSp modSp new mod">
        <pc:chgData name="Pendam, Nithin Kumar" userId="f316d4e1-dcea-4cbb-9ca8-7c42d48ec7a2" providerId="ADAL" clId="{1855F8DE-37B2-4507-85BB-CBC68638B490}" dt="2021-10-19T03:21:44.833" v="8498"/>
        <pc:sldMkLst>
          <pc:docMk/>
          <pc:sldMk cId="1122069115" sldId="294"/>
        </pc:sldMkLst>
        <pc:spChg chg="del">
          <ac:chgData name="Pendam, Nithin Kumar" userId="f316d4e1-dcea-4cbb-9ca8-7c42d48ec7a2" providerId="ADAL" clId="{1855F8DE-37B2-4507-85BB-CBC68638B490}" dt="2021-10-12T14:53:46.868" v="5627" actId="21"/>
          <ac:spMkLst>
            <pc:docMk/>
            <pc:sldMk cId="1122069115" sldId="294"/>
            <ac:spMk id="2" creationId="{8E2A55C6-9C4C-446F-83D5-0D601BC0DFF3}"/>
          </ac:spMkLst>
        </pc:spChg>
        <pc:spChg chg="del">
          <ac:chgData name="Pendam, Nithin Kumar" userId="f316d4e1-dcea-4cbb-9ca8-7c42d48ec7a2" providerId="ADAL" clId="{1855F8DE-37B2-4507-85BB-CBC68638B490}" dt="2021-10-19T03:20:12.976" v="8463"/>
          <ac:spMkLst>
            <pc:docMk/>
            <pc:sldMk cId="1122069115" sldId="294"/>
            <ac:spMk id="2" creationId="{EB8ED5AB-AFCC-4CF8-AA72-8CC8C0146DC1}"/>
          </ac:spMkLst>
        </pc:spChg>
        <pc:spChg chg="mod">
          <ac:chgData name="Pendam, Nithin Kumar" userId="f316d4e1-dcea-4cbb-9ca8-7c42d48ec7a2" providerId="ADAL" clId="{1855F8DE-37B2-4507-85BB-CBC68638B490}" dt="2021-10-12T14:53:51.304" v="5628" actId="1076"/>
          <ac:spMkLst>
            <pc:docMk/>
            <pc:sldMk cId="1122069115" sldId="294"/>
            <ac:spMk id="3" creationId="{C4636A77-30F5-4DB8-8068-332E0941730C}"/>
          </ac:spMkLst>
        </pc:spChg>
        <pc:spChg chg="del">
          <ac:chgData name="Pendam, Nithin Kumar" userId="f316d4e1-dcea-4cbb-9ca8-7c42d48ec7a2" providerId="ADAL" clId="{1855F8DE-37B2-4507-85BB-CBC68638B490}" dt="2021-10-19T03:21:44.833" v="8498"/>
          <ac:spMkLst>
            <pc:docMk/>
            <pc:sldMk cId="1122069115" sldId="294"/>
            <ac:spMk id="4" creationId="{072AB8AA-7687-4F68-8A33-FE3BACD51026}"/>
          </ac:spMkLst>
        </pc:spChg>
        <pc:spChg chg="add mod">
          <ac:chgData name="Pendam, Nithin Kumar" userId="f316d4e1-dcea-4cbb-9ca8-7c42d48ec7a2" providerId="ADAL" clId="{1855F8DE-37B2-4507-85BB-CBC68638B490}" dt="2021-10-16T07:09:07.811" v="6780"/>
          <ac:spMkLst>
            <pc:docMk/>
            <pc:sldMk cId="1122069115" sldId="294"/>
            <ac:spMk id="6" creationId="{AEFC7BFC-3C17-42F7-ABAE-35341EF3C13F}"/>
          </ac:spMkLst>
        </pc:spChg>
        <pc:spChg chg="add mod">
          <ac:chgData name="Pendam, Nithin Kumar" userId="f316d4e1-dcea-4cbb-9ca8-7c42d48ec7a2" providerId="ADAL" clId="{1855F8DE-37B2-4507-85BB-CBC68638B490}" dt="2021-10-16T07:09:09.477" v="6781"/>
          <ac:spMkLst>
            <pc:docMk/>
            <pc:sldMk cId="1122069115" sldId="294"/>
            <ac:spMk id="8" creationId="{F026F468-9F92-457F-AAF0-AD55CA3B4F15}"/>
          </ac:spMkLst>
        </pc:spChg>
        <pc:spChg chg="del">
          <ac:chgData name="Pendam, Nithin Kumar" userId="f316d4e1-dcea-4cbb-9ca8-7c42d48ec7a2" providerId="ADAL" clId="{1855F8DE-37B2-4507-85BB-CBC68638B490}" dt="2021-10-19T03:21:44.833" v="8498"/>
          <ac:spMkLst>
            <pc:docMk/>
            <pc:sldMk cId="1122069115" sldId="294"/>
            <ac:spMk id="9" creationId="{57CB9EA7-BFEF-4361-883D-E0FF8FD0CCA1}"/>
          </ac:spMkLst>
        </pc:spChg>
        <pc:picChg chg="add del mod">
          <ac:chgData name="Pendam, Nithin Kumar" userId="f316d4e1-dcea-4cbb-9ca8-7c42d48ec7a2" providerId="ADAL" clId="{1855F8DE-37B2-4507-85BB-CBC68638B490}" dt="2021-10-16T05:55:14.211" v="6309" actId="21"/>
          <ac:picMkLst>
            <pc:docMk/>
            <pc:sldMk cId="1122069115" sldId="294"/>
            <ac:picMk id="4" creationId="{C283846C-4362-4859-9BF8-BE3FF2C8D14C}"/>
          </ac:picMkLst>
        </pc:picChg>
        <pc:picChg chg="add mod modCrop">
          <ac:chgData name="Pendam, Nithin Kumar" userId="f316d4e1-dcea-4cbb-9ca8-7c42d48ec7a2" providerId="ADAL" clId="{1855F8DE-37B2-4507-85BB-CBC68638B490}" dt="2021-10-16T05:56:03.766" v="6319" actId="1076"/>
          <ac:picMkLst>
            <pc:docMk/>
            <pc:sldMk cId="1122069115" sldId="294"/>
            <ac:picMk id="5" creationId="{51D02914-A7EF-4731-9E79-404BEAE4C9C4}"/>
          </ac:picMkLst>
        </pc:picChg>
        <pc:picChg chg="add mod modCrop">
          <ac:chgData name="Pendam, Nithin Kumar" userId="f316d4e1-dcea-4cbb-9ca8-7c42d48ec7a2" providerId="ADAL" clId="{1855F8DE-37B2-4507-85BB-CBC68638B490}" dt="2021-10-16T05:56:05.322" v="6320" actId="1076"/>
          <ac:picMkLst>
            <pc:docMk/>
            <pc:sldMk cId="1122069115" sldId="294"/>
            <ac:picMk id="7" creationId="{794459F5-142C-465A-B25B-E2417D939132}"/>
          </ac:picMkLst>
        </pc:picChg>
      </pc:sldChg>
      <pc:sldChg chg="addSp delSp modSp new mod">
        <pc:chgData name="Pendam, Nithin Kumar" userId="f316d4e1-dcea-4cbb-9ca8-7c42d48ec7a2" providerId="ADAL" clId="{1855F8DE-37B2-4507-85BB-CBC68638B490}" dt="2021-10-19T03:21:44.833" v="8498"/>
        <pc:sldMkLst>
          <pc:docMk/>
          <pc:sldMk cId="2895625000" sldId="295"/>
        </pc:sldMkLst>
        <pc:spChg chg="del">
          <ac:chgData name="Pendam, Nithin Kumar" userId="f316d4e1-dcea-4cbb-9ca8-7c42d48ec7a2" providerId="ADAL" clId="{1855F8DE-37B2-4507-85BB-CBC68638B490}" dt="2021-10-19T03:20:12.976" v="8463"/>
          <ac:spMkLst>
            <pc:docMk/>
            <pc:sldMk cId="2895625000" sldId="295"/>
            <ac:spMk id="2" creationId="{A997A5D6-D02E-496C-81EA-0552C430EA48}"/>
          </ac:spMkLst>
        </pc:spChg>
        <pc:spChg chg="del">
          <ac:chgData name="Pendam, Nithin Kumar" userId="f316d4e1-dcea-4cbb-9ca8-7c42d48ec7a2" providerId="ADAL" clId="{1855F8DE-37B2-4507-85BB-CBC68638B490}" dt="2021-10-12T14:59:27.921" v="5686" actId="21"/>
          <ac:spMkLst>
            <pc:docMk/>
            <pc:sldMk cId="2895625000" sldId="295"/>
            <ac:spMk id="2" creationId="{BF969980-857C-4D33-9309-5175EC9314D7}"/>
          </ac:spMkLst>
        </pc:spChg>
        <pc:spChg chg="mod">
          <ac:chgData name="Pendam, Nithin Kumar" userId="f316d4e1-dcea-4cbb-9ca8-7c42d48ec7a2" providerId="ADAL" clId="{1855F8DE-37B2-4507-85BB-CBC68638B490}" dt="2021-10-18T03:16:52.313" v="8368"/>
          <ac:spMkLst>
            <pc:docMk/>
            <pc:sldMk cId="2895625000" sldId="295"/>
            <ac:spMk id="3" creationId="{763A901D-EA5C-4ADF-8345-4A3666BBFE7A}"/>
          </ac:spMkLst>
        </pc:spChg>
        <pc:spChg chg="add mod">
          <ac:chgData name="Pendam, Nithin Kumar" userId="f316d4e1-dcea-4cbb-9ca8-7c42d48ec7a2" providerId="ADAL" clId="{1855F8DE-37B2-4507-85BB-CBC68638B490}" dt="2021-10-16T07:05:00.395" v="6778"/>
          <ac:spMkLst>
            <pc:docMk/>
            <pc:sldMk cId="2895625000" sldId="295"/>
            <ac:spMk id="6" creationId="{E5FC90DB-5827-4D90-8CEC-516D3DDE05C8}"/>
          </ac:spMkLst>
        </pc:spChg>
        <pc:spChg chg="add mod">
          <ac:chgData name="Pendam, Nithin Kumar" userId="f316d4e1-dcea-4cbb-9ca8-7c42d48ec7a2" providerId="ADAL" clId="{1855F8DE-37B2-4507-85BB-CBC68638B490}" dt="2021-10-16T07:05:02.893" v="6779"/>
          <ac:spMkLst>
            <pc:docMk/>
            <pc:sldMk cId="2895625000" sldId="295"/>
            <ac:spMk id="7" creationId="{AEC9D3E6-22E0-4088-BAF8-17364887F706}"/>
          </ac:spMkLst>
        </pc:spChg>
        <pc:spChg chg="del">
          <ac:chgData name="Pendam, Nithin Kumar" userId="f316d4e1-dcea-4cbb-9ca8-7c42d48ec7a2" providerId="ADAL" clId="{1855F8DE-37B2-4507-85BB-CBC68638B490}" dt="2021-10-19T03:21:44.833" v="8498"/>
          <ac:spMkLst>
            <pc:docMk/>
            <pc:sldMk cId="2895625000" sldId="295"/>
            <ac:spMk id="8" creationId="{E5C1F012-E99D-4051-A13B-F42B08A5EEA3}"/>
          </ac:spMkLst>
        </pc:spChg>
        <pc:spChg chg="del">
          <ac:chgData name="Pendam, Nithin Kumar" userId="f316d4e1-dcea-4cbb-9ca8-7c42d48ec7a2" providerId="ADAL" clId="{1855F8DE-37B2-4507-85BB-CBC68638B490}" dt="2021-10-19T03:21:44.833" v="8498"/>
          <ac:spMkLst>
            <pc:docMk/>
            <pc:sldMk cId="2895625000" sldId="295"/>
            <ac:spMk id="9" creationId="{C1FB148F-ED90-4124-9C66-D41F674772B1}"/>
          </ac:spMkLst>
        </pc:spChg>
        <pc:picChg chg="add mod modCrop">
          <ac:chgData name="Pendam, Nithin Kumar" userId="f316d4e1-dcea-4cbb-9ca8-7c42d48ec7a2" providerId="ADAL" clId="{1855F8DE-37B2-4507-85BB-CBC68638B490}" dt="2021-10-16T05:58:05.152" v="6349" actId="1076"/>
          <ac:picMkLst>
            <pc:docMk/>
            <pc:sldMk cId="2895625000" sldId="295"/>
            <ac:picMk id="4" creationId="{8D0A9288-B75B-43C5-9AA8-E42A2F843A90}"/>
          </ac:picMkLst>
        </pc:picChg>
        <pc:picChg chg="add mod modCrop">
          <ac:chgData name="Pendam, Nithin Kumar" userId="f316d4e1-dcea-4cbb-9ca8-7c42d48ec7a2" providerId="ADAL" clId="{1855F8DE-37B2-4507-85BB-CBC68638B490}" dt="2021-10-16T05:58:09.810" v="6351" actId="14100"/>
          <ac:picMkLst>
            <pc:docMk/>
            <pc:sldMk cId="2895625000" sldId="295"/>
            <ac:picMk id="5" creationId="{CB9F9831-BD54-4B17-8444-3DD5DEFFF303}"/>
          </ac:picMkLst>
        </pc:picChg>
      </pc:sldChg>
      <pc:sldChg chg="addSp delSp modSp new mod">
        <pc:chgData name="Pendam, Nithin Kumar" userId="f316d4e1-dcea-4cbb-9ca8-7c42d48ec7a2" providerId="ADAL" clId="{1855F8DE-37B2-4507-85BB-CBC68638B490}" dt="2021-10-19T03:21:44.833" v="8498"/>
        <pc:sldMkLst>
          <pc:docMk/>
          <pc:sldMk cId="1096144695" sldId="296"/>
        </pc:sldMkLst>
        <pc:spChg chg="del">
          <ac:chgData name="Pendam, Nithin Kumar" userId="f316d4e1-dcea-4cbb-9ca8-7c42d48ec7a2" providerId="ADAL" clId="{1855F8DE-37B2-4507-85BB-CBC68638B490}" dt="2021-10-19T03:20:12.976" v="8463"/>
          <ac:spMkLst>
            <pc:docMk/>
            <pc:sldMk cId="1096144695" sldId="296"/>
            <ac:spMk id="2" creationId="{48E84DDF-C4AA-47CF-9CE6-501E2D07EC7E}"/>
          </ac:spMkLst>
        </pc:spChg>
        <pc:spChg chg="del">
          <ac:chgData name="Pendam, Nithin Kumar" userId="f316d4e1-dcea-4cbb-9ca8-7c42d48ec7a2" providerId="ADAL" clId="{1855F8DE-37B2-4507-85BB-CBC68638B490}" dt="2021-10-12T15:02:26.285" v="5735" actId="21"/>
          <ac:spMkLst>
            <pc:docMk/>
            <pc:sldMk cId="1096144695" sldId="296"/>
            <ac:spMk id="2" creationId="{545D137B-BC42-448A-8868-F357AF71E0AE}"/>
          </ac:spMkLst>
        </pc:spChg>
        <pc:spChg chg="mod">
          <ac:chgData name="Pendam, Nithin Kumar" userId="f316d4e1-dcea-4cbb-9ca8-7c42d48ec7a2" providerId="ADAL" clId="{1855F8DE-37B2-4507-85BB-CBC68638B490}" dt="2021-10-12T15:02:41.081" v="5746" actId="1076"/>
          <ac:spMkLst>
            <pc:docMk/>
            <pc:sldMk cId="1096144695" sldId="296"/>
            <ac:spMk id="3" creationId="{D5F17F0C-C870-4B05-AFF6-8C4236EE0F3E}"/>
          </ac:spMkLst>
        </pc:spChg>
        <pc:spChg chg="del">
          <ac:chgData name="Pendam, Nithin Kumar" userId="f316d4e1-dcea-4cbb-9ca8-7c42d48ec7a2" providerId="ADAL" clId="{1855F8DE-37B2-4507-85BB-CBC68638B490}" dt="2021-10-19T03:21:44.833" v="8498"/>
          <ac:spMkLst>
            <pc:docMk/>
            <pc:sldMk cId="1096144695" sldId="296"/>
            <ac:spMk id="5" creationId="{6BD286A0-76CC-45EE-9109-5CF7A8388202}"/>
          </ac:spMkLst>
        </pc:spChg>
        <pc:spChg chg="del">
          <ac:chgData name="Pendam, Nithin Kumar" userId="f316d4e1-dcea-4cbb-9ca8-7c42d48ec7a2" providerId="ADAL" clId="{1855F8DE-37B2-4507-85BB-CBC68638B490}" dt="2021-10-19T03:21:44.833" v="8498"/>
          <ac:spMkLst>
            <pc:docMk/>
            <pc:sldMk cId="1096144695" sldId="296"/>
            <ac:spMk id="6" creationId="{9C9E080E-3E5E-49AF-830B-5DD44C386D9C}"/>
          </ac:spMkLst>
        </pc:spChg>
        <pc:picChg chg="add mod modCrop">
          <ac:chgData name="Pendam, Nithin Kumar" userId="f316d4e1-dcea-4cbb-9ca8-7c42d48ec7a2" providerId="ADAL" clId="{1855F8DE-37B2-4507-85BB-CBC68638B490}" dt="2021-10-16T06:26:21.201" v="6386" actId="14100"/>
          <ac:picMkLst>
            <pc:docMk/>
            <pc:sldMk cId="1096144695" sldId="296"/>
            <ac:picMk id="4" creationId="{B4F328DB-3E9B-42E9-A307-A7F1ACEB0A35}"/>
          </ac:picMkLst>
        </pc:picChg>
        <pc:picChg chg="add del mod modCrop">
          <ac:chgData name="Pendam, Nithin Kumar" userId="f316d4e1-dcea-4cbb-9ca8-7c42d48ec7a2" providerId="ADAL" clId="{1855F8DE-37B2-4507-85BB-CBC68638B490}" dt="2021-10-16T06:25:47.742" v="6376" actId="21"/>
          <ac:picMkLst>
            <pc:docMk/>
            <pc:sldMk cId="1096144695" sldId="296"/>
            <ac:picMk id="5" creationId="{5559342B-58BA-488B-AD94-C1A2DF0B7B17}"/>
          </ac:picMkLst>
        </pc:picChg>
      </pc:sldChg>
      <pc:sldChg chg="addSp delSp modSp new mod">
        <pc:chgData name="Pendam, Nithin Kumar" userId="f316d4e1-dcea-4cbb-9ca8-7c42d48ec7a2" providerId="ADAL" clId="{1855F8DE-37B2-4507-85BB-CBC68638B490}" dt="2021-10-19T03:21:44.833" v="8498"/>
        <pc:sldMkLst>
          <pc:docMk/>
          <pc:sldMk cId="2128119841" sldId="297"/>
        </pc:sldMkLst>
        <pc:spChg chg="del">
          <ac:chgData name="Pendam, Nithin Kumar" userId="f316d4e1-dcea-4cbb-9ca8-7c42d48ec7a2" providerId="ADAL" clId="{1855F8DE-37B2-4507-85BB-CBC68638B490}" dt="2021-10-19T03:20:12.976" v="8463"/>
          <ac:spMkLst>
            <pc:docMk/>
            <pc:sldMk cId="2128119841" sldId="297"/>
            <ac:spMk id="2" creationId="{879CC027-86F6-401D-B584-76AC0B071EE5}"/>
          </ac:spMkLst>
        </pc:spChg>
        <pc:spChg chg="del">
          <ac:chgData name="Pendam, Nithin Kumar" userId="f316d4e1-dcea-4cbb-9ca8-7c42d48ec7a2" providerId="ADAL" clId="{1855F8DE-37B2-4507-85BB-CBC68638B490}" dt="2021-10-12T15:03:43.464" v="5773" actId="21"/>
          <ac:spMkLst>
            <pc:docMk/>
            <pc:sldMk cId="2128119841" sldId="297"/>
            <ac:spMk id="2" creationId="{DC497287-961D-47D6-9C28-A429A79274E9}"/>
          </ac:spMkLst>
        </pc:spChg>
        <pc:spChg chg="mod">
          <ac:chgData name="Pendam, Nithin Kumar" userId="f316d4e1-dcea-4cbb-9ca8-7c42d48ec7a2" providerId="ADAL" clId="{1855F8DE-37B2-4507-85BB-CBC68638B490}" dt="2021-10-18T03:16:20.026" v="8361"/>
          <ac:spMkLst>
            <pc:docMk/>
            <pc:sldMk cId="2128119841" sldId="297"/>
            <ac:spMk id="3" creationId="{6253D33F-90ED-473F-92D5-F7BF1C94479D}"/>
          </ac:spMkLst>
        </pc:spChg>
        <pc:spChg chg="del">
          <ac:chgData name="Pendam, Nithin Kumar" userId="f316d4e1-dcea-4cbb-9ca8-7c42d48ec7a2" providerId="ADAL" clId="{1855F8DE-37B2-4507-85BB-CBC68638B490}" dt="2021-10-19T03:21:44.833" v="8498"/>
          <ac:spMkLst>
            <pc:docMk/>
            <pc:sldMk cId="2128119841" sldId="297"/>
            <ac:spMk id="5" creationId="{3B60F57C-0CFF-4041-BFCC-C26ACF87D732}"/>
          </ac:spMkLst>
        </pc:spChg>
        <pc:spChg chg="add mod">
          <ac:chgData name="Pendam, Nithin Kumar" userId="f316d4e1-dcea-4cbb-9ca8-7c42d48ec7a2" providerId="ADAL" clId="{1855F8DE-37B2-4507-85BB-CBC68638B490}" dt="2021-10-16T07:01:02.354" v="6777" actId="403"/>
          <ac:spMkLst>
            <pc:docMk/>
            <pc:sldMk cId="2128119841" sldId="297"/>
            <ac:spMk id="6" creationId="{DC6067CB-39F5-4E16-BDBF-77250D8D5D75}"/>
          </ac:spMkLst>
        </pc:spChg>
        <pc:spChg chg="del">
          <ac:chgData name="Pendam, Nithin Kumar" userId="f316d4e1-dcea-4cbb-9ca8-7c42d48ec7a2" providerId="ADAL" clId="{1855F8DE-37B2-4507-85BB-CBC68638B490}" dt="2021-10-19T03:21:44.833" v="8498"/>
          <ac:spMkLst>
            <pc:docMk/>
            <pc:sldMk cId="2128119841" sldId="297"/>
            <ac:spMk id="7" creationId="{354572C9-E601-478A-85E1-A551BB0DBB0C}"/>
          </ac:spMkLst>
        </pc:spChg>
        <pc:picChg chg="add mod modCrop">
          <ac:chgData name="Pendam, Nithin Kumar" userId="f316d4e1-dcea-4cbb-9ca8-7c42d48ec7a2" providerId="ADAL" clId="{1855F8DE-37B2-4507-85BB-CBC68638B490}" dt="2021-10-16T06:28:39.103" v="6401" actId="14100"/>
          <ac:picMkLst>
            <pc:docMk/>
            <pc:sldMk cId="2128119841" sldId="297"/>
            <ac:picMk id="4" creationId="{F95D2424-99D7-4E25-84AA-D0B59921937A}"/>
          </ac:picMkLst>
        </pc:picChg>
        <pc:picChg chg="add del mod modCrop">
          <ac:chgData name="Pendam, Nithin Kumar" userId="f316d4e1-dcea-4cbb-9ca8-7c42d48ec7a2" providerId="ADAL" clId="{1855F8DE-37B2-4507-85BB-CBC68638B490}" dt="2021-10-16T06:28:14.261" v="6393" actId="21"/>
          <ac:picMkLst>
            <pc:docMk/>
            <pc:sldMk cId="2128119841" sldId="297"/>
            <ac:picMk id="5" creationId="{39F60C81-AFF7-4FB8-97F9-1795B01EFF51}"/>
          </ac:picMkLst>
        </pc:picChg>
        <pc:picChg chg="add del mod modCrop">
          <ac:chgData name="Pendam, Nithin Kumar" userId="f316d4e1-dcea-4cbb-9ca8-7c42d48ec7a2" providerId="ADAL" clId="{1855F8DE-37B2-4507-85BB-CBC68638B490}" dt="2021-10-12T15:07:13.912" v="5835" actId="478"/>
          <ac:picMkLst>
            <pc:docMk/>
            <pc:sldMk cId="2128119841" sldId="297"/>
            <ac:picMk id="7" creationId="{AA3285A1-FBF0-4182-AFF3-8B80EC4A6297}"/>
          </ac:picMkLst>
        </pc:picChg>
        <pc:picChg chg="add del mod modCrop">
          <ac:chgData name="Pendam, Nithin Kumar" userId="f316d4e1-dcea-4cbb-9ca8-7c42d48ec7a2" providerId="ADAL" clId="{1855F8DE-37B2-4507-85BB-CBC68638B490}" dt="2021-10-12T15:07:13.273" v="5834" actId="478"/>
          <ac:picMkLst>
            <pc:docMk/>
            <pc:sldMk cId="2128119841" sldId="297"/>
            <ac:picMk id="9" creationId="{951E74CB-F344-4F07-86A7-ACAC5F34D667}"/>
          </ac:picMkLst>
        </pc:picChg>
      </pc:sldChg>
      <pc:sldChg chg="addSp delSp modSp new mod">
        <pc:chgData name="Pendam, Nithin Kumar" userId="f316d4e1-dcea-4cbb-9ca8-7c42d48ec7a2" providerId="ADAL" clId="{1855F8DE-37B2-4507-85BB-CBC68638B490}" dt="2021-10-19T03:21:44.833" v="8498"/>
        <pc:sldMkLst>
          <pc:docMk/>
          <pc:sldMk cId="357675346" sldId="298"/>
        </pc:sldMkLst>
        <pc:spChg chg="del">
          <ac:chgData name="Pendam, Nithin Kumar" userId="f316d4e1-dcea-4cbb-9ca8-7c42d48ec7a2" providerId="ADAL" clId="{1855F8DE-37B2-4507-85BB-CBC68638B490}" dt="2021-10-19T03:20:12.976" v="8463"/>
          <ac:spMkLst>
            <pc:docMk/>
            <pc:sldMk cId="357675346" sldId="298"/>
            <ac:spMk id="2" creationId="{CA0B3C80-020F-40E6-927C-9B99CB96BA6B}"/>
          </ac:spMkLst>
        </pc:spChg>
        <pc:spChg chg="del">
          <ac:chgData name="Pendam, Nithin Kumar" userId="f316d4e1-dcea-4cbb-9ca8-7c42d48ec7a2" providerId="ADAL" clId="{1855F8DE-37B2-4507-85BB-CBC68638B490}" dt="2021-10-12T15:06:53.056" v="5827" actId="21"/>
          <ac:spMkLst>
            <pc:docMk/>
            <pc:sldMk cId="357675346" sldId="298"/>
            <ac:spMk id="2" creationId="{CE11A155-8DD5-4A29-8D67-C5DB7FB3FBC8}"/>
          </ac:spMkLst>
        </pc:spChg>
        <pc:spChg chg="mod">
          <ac:chgData name="Pendam, Nithin Kumar" userId="f316d4e1-dcea-4cbb-9ca8-7c42d48ec7a2" providerId="ADAL" clId="{1855F8DE-37B2-4507-85BB-CBC68638B490}" dt="2021-10-18T03:16:16.585" v="8360"/>
          <ac:spMkLst>
            <pc:docMk/>
            <pc:sldMk cId="357675346" sldId="298"/>
            <ac:spMk id="3" creationId="{EE94CA07-6F6C-4673-A48D-5A25B7A50AE6}"/>
          </ac:spMkLst>
        </pc:spChg>
        <pc:spChg chg="del">
          <ac:chgData name="Pendam, Nithin Kumar" userId="f316d4e1-dcea-4cbb-9ca8-7c42d48ec7a2" providerId="ADAL" clId="{1855F8DE-37B2-4507-85BB-CBC68638B490}" dt="2021-10-19T03:21:44.833" v="8498"/>
          <ac:spMkLst>
            <pc:docMk/>
            <pc:sldMk cId="357675346" sldId="298"/>
            <ac:spMk id="5" creationId="{A29E174B-83B0-4293-93C5-5F39E1EB8FF9}"/>
          </ac:spMkLst>
        </pc:spChg>
        <pc:spChg chg="add mod">
          <ac:chgData name="Pendam, Nithin Kumar" userId="f316d4e1-dcea-4cbb-9ca8-7c42d48ec7a2" providerId="ADAL" clId="{1855F8DE-37B2-4507-85BB-CBC68638B490}" dt="2021-10-16T07:00:41.507" v="6772" actId="20577"/>
          <ac:spMkLst>
            <pc:docMk/>
            <pc:sldMk cId="357675346" sldId="298"/>
            <ac:spMk id="7" creationId="{9E88877F-CF36-4EBE-AFA8-AF900F5E3D41}"/>
          </ac:spMkLst>
        </pc:spChg>
        <pc:spChg chg="add mod">
          <ac:chgData name="Pendam, Nithin Kumar" userId="f316d4e1-dcea-4cbb-9ca8-7c42d48ec7a2" providerId="ADAL" clId="{1855F8DE-37B2-4507-85BB-CBC68638B490}" dt="2021-10-16T07:00:48.649" v="6773"/>
          <ac:spMkLst>
            <pc:docMk/>
            <pc:sldMk cId="357675346" sldId="298"/>
            <ac:spMk id="8" creationId="{F059F34E-5FC5-4A7B-ABA4-B1D563DB8FCC}"/>
          </ac:spMkLst>
        </pc:spChg>
        <pc:spChg chg="del">
          <ac:chgData name="Pendam, Nithin Kumar" userId="f316d4e1-dcea-4cbb-9ca8-7c42d48ec7a2" providerId="ADAL" clId="{1855F8DE-37B2-4507-85BB-CBC68638B490}" dt="2021-10-19T03:21:44.833" v="8498"/>
          <ac:spMkLst>
            <pc:docMk/>
            <pc:sldMk cId="357675346" sldId="298"/>
            <ac:spMk id="9" creationId="{190B6821-B474-45FE-84D2-749B452C56CD}"/>
          </ac:spMkLst>
        </pc:spChg>
        <pc:picChg chg="add mod">
          <ac:chgData name="Pendam, Nithin Kumar" userId="f316d4e1-dcea-4cbb-9ca8-7c42d48ec7a2" providerId="ADAL" clId="{1855F8DE-37B2-4507-85BB-CBC68638B490}" dt="2021-10-16T06:40:25.690" v="6542" actId="1076"/>
          <ac:picMkLst>
            <pc:docMk/>
            <pc:sldMk cId="357675346" sldId="298"/>
            <ac:picMk id="4" creationId="{AE7F8196-0FD7-4029-AB41-6026A16BD0FD}"/>
          </ac:picMkLst>
        </pc:picChg>
        <pc:picChg chg="add del mod">
          <ac:chgData name="Pendam, Nithin Kumar" userId="f316d4e1-dcea-4cbb-9ca8-7c42d48ec7a2" providerId="ADAL" clId="{1855F8DE-37B2-4507-85BB-CBC68638B490}" dt="2021-10-16T06:39:50.868" v="6532" actId="21"/>
          <ac:picMkLst>
            <pc:docMk/>
            <pc:sldMk cId="357675346" sldId="298"/>
            <ac:picMk id="5" creationId="{1D487668-5335-46EF-9949-EEF5F314B48B}"/>
          </ac:picMkLst>
        </pc:picChg>
        <pc:picChg chg="add mod modCrop">
          <ac:chgData name="Pendam, Nithin Kumar" userId="f316d4e1-dcea-4cbb-9ca8-7c42d48ec7a2" providerId="ADAL" clId="{1855F8DE-37B2-4507-85BB-CBC68638B490}" dt="2021-10-16T06:40:27.240" v="6543" actId="1076"/>
          <ac:picMkLst>
            <pc:docMk/>
            <pc:sldMk cId="357675346" sldId="298"/>
            <ac:picMk id="6" creationId="{2D4503F8-53D4-4600-9E61-CA93CA895D3F}"/>
          </ac:picMkLst>
        </pc:picChg>
      </pc:sldChg>
      <pc:sldChg chg="addSp delSp modSp new mod">
        <pc:chgData name="Pendam, Nithin Kumar" userId="f316d4e1-dcea-4cbb-9ca8-7c42d48ec7a2" providerId="ADAL" clId="{1855F8DE-37B2-4507-85BB-CBC68638B490}" dt="2021-10-19T03:21:44.833" v="8498"/>
        <pc:sldMkLst>
          <pc:docMk/>
          <pc:sldMk cId="1863199091" sldId="299"/>
        </pc:sldMkLst>
        <pc:spChg chg="del">
          <ac:chgData name="Pendam, Nithin Kumar" userId="f316d4e1-dcea-4cbb-9ca8-7c42d48ec7a2" providerId="ADAL" clId="{1855F8DE-37B2-4507-85BB-CBC68638B490}" dt="2021-10-13T03:22:21.228" v="5886" actId="21"/>
          <ac:spMkLst>
            <pc:docMk/>
            <pc:sldMk cId="1863199091" sldId="299"/>
            <ac:spMk id="2" creationId="{02DEE179-5BD4-4D61-AFA2-AC1F31194019}"/>
          </ac:spMkLst>
        </pc:spChg>
        <pc:spChg chg="del">
          <ac:chgData name="Pendam, Nithin Kumar" userId="f316d4e1-dcea-4cbb-9ca8-7c42d48ec7a2" providerId="ADAL" clId="{1855F8DE-37B2-4507-85BB-CBC68638B490}" dt="2021-10-19T03:20:12.976" v="8463"/>
          <ac:spMkLst>
            <pc:docMk/>
            <pc:sldMk cId="1863199091" sldId="299"/>
            <ac:spMk id="2" creationId="{C306B4B8-5851-47BC-872C-1DF1B7FC6710}"/>
          </ac:spMkLst>
        </pc:spChg>
        <pc:spChg chg="mod">
          <ac:chgData name="Pendam, Nithin Kumar" userId="f316d4e1-dcea-4cbb-9ca8-7c42d48ec7a2" providerId="ADAL" clId="{1855F8DE-37B2-4507-85BB-CBC68638B490}" dt="2021-10-18T03:16:01.794" v="8357"/>
          <ac:spMkLst>
            <pc:docMk/>
            <pc:sldMk cId="1863199091" sldId="299"/>
            <ac:spMk id="3" creationId="{9ED5B6D9-5569-44FE-98E6-752F00485689}"/>
          </ac:spMkLst>
        </pc:spChg>
        <pc:spChg chg="add mod">
          <ac:chgData name="Pendam, Nithin Kumar" userId="f316d4e1-dcea-4cbb-9ca8-7c42d48ec7a2" providerId="ADAL" clId="{1855F8DE-37B2-4507-85BB-CBC68638B490}" dt="2021-10-16T06:56:31.628" v="6649" actId="1076"/>
          <ac:spMkLst>
            <pc:docMk/>
            <pc:sldMk cId="1863199091" sldId="299"/>
            <ac:spMk id="6" creationId="{8BAC5100-7E09-4027-A425-E19A37AA6964}"/>
          </ac:spMkLst>
        </pc:spChg>
        <pc:spChg chg="add mod">
          <ac:chgData name="Pendam, Nithin Kumar" userId="f316d4e1-dcea-4cbb-9ca8-7c42d48ec7a2" providerId="ADAL" clId="{1855F8DE-37B2-4507-85BB-CBC68638B490}" dt="2021-10-16T06:56:45.915" v="6657" actId="20577"/>
          <ac:spMkLst>
            <pc:docMk/>
            <pc:sldMk cId="1863199091" sldId="299"/>
            <ac:spMk id="7" creationId="{03653D83-560C-4DFF-A0AA-7A5BE67C39A1}"/>
          </ac:spMkLst>
        </pc:spChg>
        <pc:spChg chg="del">
          <ac:chgData name="Pendam, Nithin Kumar" userId="f316d4e1-dcea-4cbb-9ca8-7c42d48ec7a2" providerId="ADAL" clId="{1855F8DE-37B2-4507-85BB-CBC68638B490}" dt="2021-10-19T03:21:44.833" v="8498"/>
          <ac:spMkLst>
            <pc:docMk/>
            <pc:sldMk cId="1863199091" sldId="299"/>
            <ac:spMk id="8" creationId="{49ABA1FE-1EA8-4621-8291-0316EAA5B9FE}"/>
          </ac:spMkLst>
        </pc:spChg>
        <pc:spChg chg="del">
          <ac:chgData name="Pendam, Nithin Kumar" userId="f316d4e1-dcea-4cbb-9ca8-7c42d48ec7a2" providerId="ADAL" clId="{1855F8DE-37B2-4507-85BB-CBC68638B490}" dt="2021-10-19T03:21:44.833" v="8498"/>
          <ac:spMkLst>
            <pc:docMk/>
            <pc:sldMk cId="1863199091" sldId="299"/>
            <ac:spMk id="9" creationId="{21B01D05-9B26-4F8E-BBB2-1E7E4206B4D6}"/>
          </ac:spMkLst>
        </pc:spChg>
        <pc:picChg chg="add mod modCrop">
          <ac:chgData name="Pendam, Nithin Kumar" userId="f316d4e1-dcea-4cbb-9ca8-7c42d48ec7a2" providerId="ADAL" clId="{1855F8DE-37B2-4507-85BB-CBC68638B490}" dt="2021-10-16T06:56:04.690" v="6646" actId="14100"/>
          <ac:picMkLst>
            <pc:docMk/>
            <pc:sldMk cId="1863199091" sldId="299"/>
            <ac:picMk id="4" creationId="{14FC9463-825B-4D7C-8BEF-880D87C6CD21}"/>
          </ac:picMkLst>
        </pc:picChg>
        <pc:picChg chg="add mod modCrop">
          <ac:chgData name="Pendam, Nithin Kumar" userId="f316d4e1-dcea-4cbb-9ca8-7c42d48ec7a2" providerId="ADAL" clId="{1855F8DE-37B2-4507-85BB-CBC68638B490}" dt="2021-10-16T06:55:33.811" v="6638" actId="1076"/>
          <ac:picMkLst>
            <pc:docMk/>
            <pc:sldMk cId="1863199091" sldId="299"/>
            <ac:picMk id="5" creationId="{9AE8C3A5-39C1-4D64-A531-0A891EBF6CFD}"/>
          </ac:picMkLst>
        </pc:picChg>
      </pc:sldChg>
      <pc:sldChg chg="new del">
        <pc:chgData name="Pendam, Nithin Kumar" userId="f316d4e1-dcea-4cbb-9ca8-7c42d48ec7a2" providerId="ADAL" clId="{1855F8DE-37B2-4507-85BB-CBC68638B490}" dt="2021-10-13T03:23:19.986" v="5907" actId="2696"/>
        <pc:sldMkLst>
          <pc:docMk/>
          <pc:sldMk cId="1586497037" sldId="300"/>
        </pc:sldMkLst>
      </pc:sldChg>
      <pc:sldChg chg="addSp delSp modSp add mod">
        <pc:chgData name="Pendam, Nithin Kumar" userId="f316d4e1-dcea-4cbb-9ca8-7c42d48ec7a2" providerId="ADAL" clId="{1855F8DE-37B2-4507-85BB-CBC68638B490}" dt="2021-10-19T03:21:44.833" v="8498"/>
        <pc:sldMkLst>
          <pc:docMk/>
          <pc:sldMk cId="3648639285" sldId="300"/>
        </pc:sldMkLst>
        <pc:spChg chg="del">
          <ac:chgData name="Pendam, Nithin Kumar" userId="f316d4e1-dcea-4cbb-9ca8-7c42d48ec7a2" providerId="ADAL" clId="{1855F8DE-37B2-4507-85BB-CBC68638B490}" dt="2021-10-19T03:20:12.976" v="8463"/>
          <ac:spMkLst>
            <pc:docMk/>
            <pc:sldMk cId="3648639285" sldId="300"/>
            <ac:spMk id="2" creationId="{82D29474-02A7-4CA2-93F3-CA9F9AE05A3E}"/>
          </ac:spMkLst>
        </pc:spChg>
        <pc:spChg chg="mod">
          <ac:chgData name="Pendam, Nithin Kumar" userId="f316d4e1-dcea-4cbb-9ca8-7c42d48ec7a2" providerId="ADAL" clId="{1855F8DE-37B2-4507-85BB-CBC68638B490}" dt="2021-10-18T03:15:57.297" v="8356"/>
          <ac:spMkLst>
            <pc:docMk/>
            <pc:sldMk cId="3648639285" sldId="300"/>
            <ac:spMk id="3" creationId="{9ED5B6D9-5569-44FE-98E6-752F00485689}"/>
          </ac:spMkLst>
        </pc:spChg>
        <pc:spChg chg="del">
          <ac:chgData name="Pendam, Nithin Kumar" userId="f316d4e1-dcea-4cbb-9ca8-7c42d48ec7a2" providerId="ADAL" clId="{1855F8DE-37B2-4507-85BB-CBC68638B490}" dt="2021-10-19T03:21:44.833" v="8498"/>
          <ac:spMkLst>
            <pc:docMk/>
            <pc:sldMk cId="3648639285" sldId="300"/>
            <ac:spMk id="4" creationId="{EC077F44-34D2-4C0B-BC79-7C94AA20DD1F}"/>
          </ac:spMkLst>
        </pc:spChg>
        <pc:spChg chg="del">
          <ac:chgData name="Pendam, Nithin Kumar" userId="f316d4e1-dcea-4cbb-9ca8-7c42d48ec7a2" providerId="ADAL" clId="{1855F8DE-37B2-4507-85BB-CBC68638B490}" dt="2021-10-19T03:21:44.833" v="8498"/>
          <ac:spMkLst>
            <pc:docMk/>
            <pc:sldMk cId="3648639285" sldId="300"/>
            <ac:spMk id="6" creationId="{5E3E0F06-5086-4163-8034-9C79402E1608}"/>
          </ac:spMkLst>
        </pc:spChg>
        <pc:spChg chg="add mod">
          <ac:chgData name="Pendam, Nithin Kumar" userId="f316d4e1-dcea-4cbb-9ca8-7c42d48ec7a2" providerId="ADAL" clId="{1855F8DE-37B2-4507-85BB-CBC68638B490}" dt="2021-10-16T07:00:11.484" v="6726" actId="20577"/>
          <ac:spMkLst>
            <pc:docMk/>
            <pc:sldMk cId="3648639285" sldId="300"/>
            <ac:spMk id="8" creationId="{0B2677D2-EA32-45E9-B08B-BD804B3AC868}"/>
          </ac:spMkLst>
        </pc:spChg>
        <pc:spChg chg="add mod">
          <ac:chgData name="Pendam, Nithin Kumar" userId="f316d4e1-dcea-4cbb-9ca8-7c42d48ec7a2" providerId="ADAL" clId="{1855F8DE-37B2-4507-85BB-CBC68638B490}" dt="2021-10-16T07:00:32.903" v="6770" actId="20577"/>
          <ac:spMkLst>
            <pc:docMk/>
            <pc:sldMk cId="3648639285" sldId="300"/>
            <ac:spMk id="9" creationId="{534F2B7D-EA33-4478-9B5F-ABDF2048D8F1}"/>
          </ac:spMkLst>
        </pc:spChg>
        <pc:spChg chg="add mod">
          <ac:chgData name="Pendam, Nithin Kumar" userId="f316d4e1-dcea-4cbb-9ca8-7c42d48ec7a2" providerId="ADAL" clId="{1855F8DE-37B2-4507-85BB-CBC68638B490}" dt="2021-10-16T07:00:28.543" v="6763" actId="20577"/>
          <ac:spMkLst>
            <pc:docMk/>
            <pc:sldMk cId="3648639285" sldId="300"/>
            <ac:spMk id="10" creationId="{5FDF6247-C616-4D4F-ABF9-5AD0BCD8A7CF}"/>
          </ac:spMkLst>
        </pc:spChg>
        <pc:picChg chg="add del mod modCrop">
          <ac:chgData name="Pendam, Nithin Kumar" userId="f316d4e1-dcea-4cbb-9ca8-7c42d48ec7a2" providerId="ADAL" clId="{1855F8DE-37B2-4507-85BB-CBC68638B490}" dt="2021-10-16T06:56:59.585" v="6658" actId="21"/>
          <ac:picMkLst>
            <pc:docMk/>
            <pc:sldMk cId="3648639285" sldId="300"/>
            <ac:picMk id="4" creationId="{DB92ABBC-22F7-4056-8112-99CC3454A514}"/>
          </ac:picMkLst>
        </pc:picChg>
        <pc:picChg chg="del">
          <ac:chgData name="Pendam, Nithin Kumar" userId="f316d4e1-dcea-4cbb-9ca8-7c42d48ec7a2" providerId="ADAL" clId="{1855F8DE-37B2-4507-85BB-CBC68638B490}" dt="2021-10-13T03:23:25.381" v="5909" actId="21"/>
          <ac:picMkLst>
            <pc:docMk/>
            <pc:sldMk cId="3648639285" sldId="300"/>
            <ac:picMk id="5" creationId="{9AE8C3A5-39C1-4D64-A531-0A891EBF6CFD}"/>
          </ac:picMkLst>
        </pc:picChg>
        <pc:picChg chg="add mod modCrop">
          <ac:chgData name="Pendam, Nithin Kumar" userId="f316d4e1-dcea-4cbb-9ca8-7c42d48ec7a2" providerId="ADAL" clId="{1855F8DE-37B2-4507-85BB-CBC68638B490}" dt="2021-10-16T06:59:19.854" v="6693" actId="1076"/>
          <ac:picMkLst>
            <pc:docMk/>
            <pc:sldMk cId="3648639285" sldId="300"/>
            <ac:picMk id="5" creationId="{C320C95F-E06E-4ED9-994E-AEB4120760E1}"/>
          </ac:picMkLst>
        </pc:picChg>
        <pc:picChg chg="add mod modCrop">
          <ac:chgData name="Pendam, Nithin Kumar" userId="f316d4e1-dcea-4cbb-9ca8-7c42d48ec7a2" providerId="ADAL" clId="{1855F8DE-37B2-4507-85BB-CBC68638B490}" dt="2021-10-16T06:59:10.366" v="6690" actId="1076"/>
          <ac:picMkLst>
            <pc:docMk/>
            <pc:sldMk cId="3648639285" sldId="300"/>
            <ac:picMk id="7" creationId="{E0A8F0D0-B0D6-4A12-A2B2-8F0AF75986A2}"/>
          </ac:picMkLst>
        </pc:picChg>
        <pc:picChg chg="add mod modCrop">
          <ac:chgData name="Pendam, Nithin Kumar" userId="f316d4e1-dcea-4cbb-9ca8-7c42d48ec7a2" providerId="ADAL" clId="{1855F8DE-37B2-4507-85BB-CBC68638B490}" dt="2021-10-16T06:59:50.974" v="6704" actId="14100"/>
          <ac:picMkLst>
            <pc:docMk/>
            <pc:sldMk cId="3648639285" sldId="300"/>
            <ac:picMk id="11" creationId="{8E878B09-D266-4F1B-B98E-4E9D44355502}"/>
          </ac:picMkLst>
        </pc:picChg>
      </pc:sldChg>
      <pc:sldChg chg="new del">
        <pc:chgData name="Pendam, Nithin Kumar" userId="f316d4e1-dcea-4cbb-9ca8-7c42d48ec7a2" providerId="ADAL" clId="{1855F8DE-37B2-4507-85BB-CBC68638B490}" dt="2021-10-16T05:48:03.470" v="6139" actId="2696"/>
        <pc:sldMkLst>
          <pc:docMk/>
          <pc:sldMk cId="2471414623" sldId="301"/>
        </pc:sldMkLst>
      </pc:sldChg>
      <pc:sldChg chg="addSp delSp modSp add mod">
        <pc:chgData name="Pendam, Nithin Kumar" userId="f316d4e1-dcea-4cbb-9ca8-7c42d48ec7a2" providerId="ADAL" clId="{1855F8DE-37B2-4507-85BB-CBC68638B490}" dt="2021-10-19T03:21:44.833" v="8498"/>
        <pc:sldMkLst>
          <pc:docMk/>
          <pc:sldMk cId="4145352429" sldId="301"/>
        </pc:sldMkLst>
        <pc:spChg chg="del">
          <ac:chgData name="Pendam, Nithin Kumar" userId="f316d4e1-dcea-4cbb-9ca8-7c42d48ec7a2" providerId="ADAL" clId="{1855F8DE-37B2-4507-85BB-CBC68638B490}" dt="2021-10-19T03:20:12.976" v="8463"/>
          <ac:spMkLst>
            <pc:docMk/>
            <pc:sldMk cId="4145352429" sldId="301"/>
            <ac:spMk id="2" creationId="{A26D89E3-A050-45AE-9424-DAB7025EAEC0}"/>
          </ac:spMkLst>
        </pc:spChg>
        <pc:spChg chg="mod">
          <ac:chgData name="Pendam, Nithin Kumar" userId="f316d4e1-dcea-4cbb-9ca8-7c42d48ec7a2" providerId="ADAL" clId="{1855F8DE-37B2-4507-85BB-CBC68638B490}" dt="2021-10-16T05:48:27.991" v="6169" actId="6549"/>
          <ac:spMkLst>
            <pc:docMk/>
            <pc:sldMk cId="4145352429" sldId="301"/>
            <ac:spMk id="3" creationId="{94E0E676-4C72-4699-BF66-07DB9746ADD8}"/>
          </ac:spMkLst>
        </pc:spChg>
        <pc:spChg chg="del">
          <ac:chgData name="Pendam, Nithin Kumar" userId="f316d4e1-dcea-4cbb-9ca8-7c42d48ec7a2" providerId="ADAL" clId="{1855F8DE-37B2-4507-85BB-CBC68638B490}" dt="2021-10-19T03:21:44.833" v="8498"/>
          <ac:spMkLst>
            <pc:docMk/>
            <pc:sldMk cId="4145352429" sldId="301"/>
            <ac:spMk id="4" creationId="{C68E9FA4-CA70-4715-A5CC-E6002F4F148E}"/>
          </ac:spMkLst>
        </pc:spChg>
        <pc:spChg chg="del">
          <ac:chgData name="Pendam, Nithin Kumar" userId="f316d4e1-dcea-4cbb-9ca8-7c42d48ec7a2" providerId="ADAL" clId="{1855F8DE-37B2-4507-85BB-CBC68638B490}" dt="2021-10-19T03:21:44.833" v="8498"/>
          <ac:spMkLst>
            <pc:docMk/>
            <pc:sldMk cId="4145352429" sldId="301"/>
            <ac:spMk id="6" creationId="{AE2A1D47-E47A-4E73-95E9-DAE86543CD70}"/>
          </ac:spMkLst>
        </pc:spChg>
        <pc:picChg chg="del">
          <ac:chgData name="Pendam, Nithin Kumar" userId="f316d4e1-dcea-4cbb-9ca8-7c42d48ec7a2" providerId="ADAL" clId="{1855F8DE-37B2-4507-85BB-CBC68638B490}" dt="2021-10-16T05:48:07.925" v="6141" actId="21"/>
          <ac:picMkLst>
            <pc:docMk/>
            <pc:sldMk cId="4145352429" sldId="301"/>
            <ac:picMk id="4" creationId="{1E425754-8F39-447D-BDC3-E1DBE66D1B8D}"/>
          </ac:picMkLst>
        </pc:picChg>
        <pc:picChg chg="add mod modCrop">
          <ac:chgData name="Pendam, Nithin Kumar" userId="f316d4e1-dcea-4cbb-9ca8-7c42d48ec7a2" providerId="ADAL" clId="{1855F8DE-37B2-4507-85BB-CBC68638B490}" dt="2021-10-16T05:48:57.115" v="6178" actId="1076"/>
          <ac:picMkLst>
            <pc:docMk/>
            <pc:sldMk cId="4145352429" sldId="301"/>
            <ac:picMk id="5" creationId="{8F54311D-FEEF-4364-8677-B9075C31E458}"/>
          </ac:picMkLst>
        </pc:picChg>
      </pc:sldChg>
      <pc:sldChg chg="addSp delSp modSp new mod">
        <pc:chgData name="Pendam, Nithin Kumar" userId="f316d4e1-dcea-4cbb-9ca8-7c42d48ec7a2" providerId="ADAL" clId="{1855F8DE-37B2-4507-85BB-CBC68638B490}" dt="2021-10-19T03:21:44.833" v="8498"/>
        <pc:sldMkLst>
          <pc:docMk/>
          <pc:sldMk cId="2598867312" sldId="302"/>
        </pc:sldMkLst>
        <pc:spChg chg="del">
          <ac:chgData name="Pendam, Nithin Kumar" userId="f316d4e1-dcea-4cbb-9ca8-7c42d48ec7a2" providerId="ADAL" clId="{1855F8DE-37B2-4507-85BB-CBC68638B490}" dt="2021-10-16T06:28:48.656" v="6403" actId="21"/>
          <ac:spMkLst>
            <pc:docMk/>
            <pc:sldMk cId="2598867312" sldId="302"/>
            <ac:spMk id="2" creationId="{45C9501F-57C0-47A0-AE43-72DEBCE56AD1}"/>
          </ac:spMkLst>
        </pc:spChg>
        <pc:spChg chg="del">
          <ac:chgData name="Pendam, Nithin Kumar" userId="f316d4e1-dcea-4cbb-9ca8-7c42d48ec7a2" providerId="ADAL" clId="{1855F8DE-37B2-4507-85BB-CBC68638B490}" dt="2021-10-19T03:20:12.976" v="8463"/>
          <ac:spMkLst>
            <pc:docMk/>
            <pc:sldMk cId="2598867312" sldId="302"/>
            <ac:spMk id="2" creationId="{8395964B-2213-4859-B62A-C38C52C53587}"/>
          </ac:spMkLst>
        </pc:spChg>
        <pc:spChg chg="mod">
          <ac:chgData name="Pendam, Nithin Kumar" userId="f316d4e1-dcea-4cbb-9ca8-7c42d48ec7a2" providerId="ADAL" clId="{1855F8DE-37B2-4507-85BB-CBC68638B490}" dt="2021-10-18T03:16:38.281" v="8366"/>
          <ac:spMkLst>
            <pc:docMk/>
            <pc:sldMk cId="2598867312" sldId="302"/>
            <ac:spMk id="3" creationId="{7628CACF-87C7-410F-8CAE-B71B09DE7EBE}"/>
          </ac:spMkLst>
        </pc:spChg>
        <pc:spChg chg="del">
          <ac:chgData name="Pendam, Nithin Kumar" userId="f316d4e1-dcea-4cbb-9ca8-7c42d48ec7a2" providerId="ADAL" clId="{1855F8DE-37B2-4507-85BB-CBC68638B490}" dt="2021-10-19T03:21:44.833" v="8498"/>
          <ac:spMkLst>
            <pc:docMk/>
            <pc:sldMk cId="2598867312" sldId="302"/>
            <ac:spMk id="4" creationId="{44054C35-1457-494D-AA6A-1544FF6DD23E}"/>
          </ac:spMkLst>
        </pc:spChg>
        <pc:spChg chg="del">
          <ac:chgData name="Pendam, Nithin Kumar" userId="f316d4e1-dcea-4cbb-9ca8-7c42d48ec7a2" providerId="ADAL" clId="{1855F8DE-37B2-4507-85BB-CBC68638B490}" dt="2021-10-19T03:21:44.833" v="8498"/>
          <ac:spMkLst>
            <pc:docMk/>
            <pc:sldMk cId="2598867312" sldId="302"/>
            <ac:spMk id="5" creationId="{12C91C47-0D1E-465D-A3FE-DE7A89217838}"/>
          </ac:spMkLst>
        </pc:spChg>
        <pc:spChg chg="add mod">
          <ac:chgData name="Pendam, Nithin Kumar" userId="f316d4e1-dcea-4cbb-9ca8-7c42d48ec7a2" providerId="ADAL" clId="{1855F8DE-37B2-4507-85BB-CBC68638B490}" dt="2021-10-18T03:16:27.489" v="8363" actId="113"/>
          <ac:spMkLst>
            <pc:docMk/>
            <pc:sldMk cId="2598867312" sldId="302"/>
            <ac:spMk id="10" creationId="{617A8285-5221-420B-830B-49642E4F4F3E}"/>
          </ac:spMkLst>
        </pc:spChg>
        <pc:spChg chg="add mod">
          <ac:chgData name="Pendam, Nithin Kumar" userId="f316d4e1-dcea-4cbb-9ca8-7c42d48ec7a2" providerId="ADAL" clId="{1855F8DE-37B2-4507-85BB-CBC68638B490}" dt="2021-10-18T03:16:31.008" v="8364" actId="113"/>
          <ac:spMkLst>
            <pc:docMk/>
            <pc:sldMk cId="2598867312" sldId="302"/>
            <ac:spMk id="15" creationId="{7FAAAD34-97E8-46E2-97A3-4A281C0B8D17}"/>
          </ac:spMkLst>
        </pc:spChg>
        <pc:picChg chg="add del mod">
          <ac:chgData name="Pendam, Nithin Kumar" userId="f316d4e1-dcea-4cbb-9ca8-7c42d48ec7a2" providerId="ADAL" clId="{1855F8DE-37B2-4507-85BB-CBC68638B490}" dt="2021-10-16T06:36:37" v="6449" actId="21"/>
          <ac:picMkLst>
            <pc:docMk/>
            <pc:sldMk cId="2598867312" sldId="302"/>
            <ac:picMk id="5" creationId="{1A5C6540-A1F1-4815-860F-8CA57A726107}"/>
          </ac:picMkLst>
        </pc:picChg>
        <pc:picChg chg="add del mod">
          <ac:chgData name="Pendam, Nithin Kumar" userId="f316d4e1-dcea-4cbb-9ca8-7c42d48ec7a2" providerId="ADAL" clId="{1855F8DE-37B2-4507-85BB-CBC68638B490}" dt="2021-10-16T06:36:44.900" v="6453" actId="21"/>
          <ac:picMkLst>
            <pc:docMk/>
            <pc:sldMk cId="2598867312" sldId="302"/>
            <ac:picMk id="7" creationId="{E47F586D-85D5-4FFA-BEB9-8AC1D8770976}"/>
          </ac:picMkLst>
        </pc:picChg>
        <pc:picChg chg="add mod modCrop">
          <ac:chgData name="Pendam, Nithin Kumar" userId="f316d4e1-dcea-4cbb-9ca8-7c42d48ec7a2" providerId="ADAL" clId="{1855F8DE-37B2-4507-85BB-CBC68638B490}" dt="2021-10-16T06:38:25.518" v="6497" actId="14100"/>
          <ac:picMkLst>
            <pc:docMk/>
            <pc:sldMk cId="2598867312" sldId="302"/>
            <ac:picMk id="9" creationId="{6EF1FE9B-BC97-4CE5-9FC4-8F584373B72C}"/>
          </ac:picMkLst>
        </pc:picChg>
        <pc:picChg chg="add mod modCrop">
          <ac:chgData name="Pendam, Nithin Kumar" userId="f316d4e1-dcea-4cbb-9ca8-7c42d48ec7a2" providerId="ADAL" clId="{1855F8DE-37B2-4507-85BB-CBC68638B490}" dt="2021-10-16T06:38:29.421" v="6498" actId="1076"/>
          <ac:picMkLst>
            <pc:docMk/>
            <pc:sldMk cId="2598867312" sldId="302"/>
            <ac:picMk id="12" creationId="{1737065E-9057-4CCD-AF61-3C27026EBDCF}"/>
          </ac:picMkLst>
        </pc:picChg>
        <pc:picChg chg="add mod modCrop">
          <ac:chgData name="Pendam, Nithin Kumar" userId="f316d4e1-dcea-4cbb-9ca8-7c42d48ec7a2" providerId="ADAL" clId="{1855F8DE-37B2-4507-85BB-CBC68638B490}" dt="2021-10-16T06:38:20.878" v="6496" actId="1076"/>
          <ac:picMkLst>
            <pc:docMk/>
            <pc:sldMk cId="2598867312" sldId="302"/>
            <ac:picMk id="14" creationId="{89014FDE-40BD-4495-9527-7D04B76FCEB9}"/>
          </ac:picMkLst>
        </pc:picChg>
      </pc:sldChg>
      <pc:sldChg chg="addSp delSp modSp new mod modAnim">
        <pc:chgData name="Pendam, Nithin Kumar" userId="f316d4e1-dcea-4cbb-9ca8-7c42d48ec7a2" providerId="ADAL" clId="{1855F8DE-37B2-4507-85BB-CBC68638B490}" dt="2021-10-19T03:29:34.101" v="8566"/>
        <pc:sldMkLst>
          <pc:docMk/>
          <pc:sldMk cId="3411388294" sldId="303"/>
        </pc:sldMkLst>
        <pc:spChg chg="mod">
          <ac:chgData name="Pendam, Nithin Kumar" userId="f316d4e1-dcea-4cbb-9ca8-7c42d48ec7a2" providerId="ADAL" clId="{1855F8DE-37B2-4507-85BB-CBC68638B490}" dt="2021-10-18T03:18:25.232" v="8390"/>
          <ac:spMkLst>
            <pc:docMk/>
            <pc:sldMk cId="3411388294" sldId="303"/>
            <ac:spMk id="2" creationId="{255679C8-3F46-40CC-BEBB-792AC5E4156A}"/>
          </ac:spMkLst>
        </pc:spChg>
        <pc:spChg chg="del mod">
          <ac:chgData name="Pendam, Nithin Kumar" userId="f316d4e1-dcea-4cbb-9ca8-7c42d48ec7a2" providerId="ADAL" clId="{1855F8DE-37B2-4507-85BB-CBC68638B490}" dt="2021-10-16T07:25:26.948" v="6812" actId="1032"/>
          <ac:spMkLst>
            <pc:docMk/>
            <pc:sldMk cId="3411388294" sldId="303"/>
            <ac:spMk id="3" creationId="{4110EA20-636D-4139-B944-CFF5D770DAEB}"/>
          </ac:spMkLst>
        </pc:spChg>
        <pc:spChg chg="del">
          <ac:chgData name="Pendam, Nithin Kumar" userId="f316d4e1-dcea-4cbb-9ca8-7c42d48ec7a2" providerId="ADAL" clId="{1855F8DE-37B2-4507-85BB-CBC68638B490}" dt="2021-10-19T03:20:12.976" v="8463"/>
          <ac:spMkLst>
            <pc:docMk/>
            <pc:sldMk cId="3411388294" sldId="303"/>
            <ac:spMk id="3" creationId="{8B4D43DF-2894-4BF4-A240-B56727CB375E}"/>
          </ac:spMkLst>
        </pc:spChg>
        <pc:spChg chg="del">
          <ac:chgData name="Pendam, Nithin Kumar" userId="f316d4e1-dcea-4cbb-9ca8-7c42d48ec7a2" providerId="ADAL" clId="{1855F8DE-37B2-4507-85BB-CBC68638B490}" dt="2021-10-19T03:21:44.833" v="8498"/>
          <ac:spMkLst>
            <pc:docMk/>
            <pc:sldMk cId="3411388294" sldId="303"/>
            <ac:spMk id="5" creationId="{F05E59F2-4FB1-4796-93BB-20ACF88AA4ED}"/>
          </ac:spMkLst>
        </pc:spChg>
        <pc:spChg chg="del">
          <ac:chgData name="Pendam, Nithin Kumar" userId="f316d4e1-dcea-4cbb-9ca8-7c42d48ec7a2" providerId="ADAL" clId="{1855F8DE-37B2-4507-85BB-CBC68638B490}" dt="2021-10-19T03:21:44.833" v="8498"/>
          <ac:spMkLst>
            <pc:docMk/>
            <pc:sldMk cId="3411388294" sldId="303"/>
            <ac:spMk id="6" creationId="{6653EEAD-12EA-451A-80FB-1E37B278E707}"/>
          </ac:spMkLst>
        </pc:spChg>
        <pc:graphicFrameChg chg="add mod modGraphic">
          <ac:chgData name="Pendam, Nithin Kumar" userId="f316d4e1-dcea-4cbb-9ca8-7c42d48ec7a2" providerId="ADAL" clId="{1855F8DE-37B2-4507-85BB-CBC68638B490}" dt="2021-10-16T07:30:34.194" v="6991" actId="20577"/>
          <ac:graphicFrameMkLst>
            <pc:docMk/>
            <pc:sldMk cId="3411388294" sldId="303"/>
            <ac:graphicFrameMk id="4" creationId="{E14D4CF6-1D60-4952-8DF2-8C6EBB4F5926}"/>
          </ac:graphicFrameMkLst>
        </pc:graphicFrameChg>
      </pc:sldChg>
      <pc:sldChg chg="addSp delSp modSp new mod setBg modAnim">
        <pc:chgData name="Pendam, Nithin Kumar" userId="f316d4e1-dcea-4cbb-9ca8-7c42d48ec7a2" providerId="ADAL" clId="{1855F8DE-37B2-4507-85BB-CBC68638B490}" dt="2021-10-19T03:28:24.661" v="8562"/>
        <pc:sldMkLst>
          <pc:docMk/>
          <pc:sldMk cId="2640625199" sldId="304"/>
        </pc:sldMkLst>
        <pc:spChg chg="del">
          <ac:chgData name="Pendam, Nithin Kumar" userId="f316d4e1-dcea-4cbb-9ca8-7c42d48ec7a2" providerId="ADAL" clId="{1855F8DE-37B2-4507-85BB-CBC68638B490}" dt="2021-10-19T03:20:12.976" v="8463"/>
          <ac:spMkLst>
            <pc:docMk/>
            <pc:sldMk cId="2640625199" sldId="304"/>
            <ac:spMk id="2" creationId="{C78F6059-ABAB-43F2-806C-8CB0BC037D59}"/>
          </ac:spMkLst>
        </pc:spChg>
        <pc:spChg chg="del">
          <ac:chgData name="Pendam, Nithin Kumar" userId="f316d4e1-dcea-4cbb-9ca8-7c42d48ec7a2" providerId="ADAL" clId="{1855F8DE-37B2-4507-85BB-CBC68638B490}" dt="2021-10-18T03:21:38.536" v="8406" actId="26606"/>
          <ac:spMkLst>
            <pc:docMk/>
            <pc:sldMk cId="2640625199" sldId="304"/>
            <ac:spMk id="2" creationId="{CD42AD44-D541-48D6-9BE5-DFC1F60DBD00}"/>
          </ac:spMkLst>
        </pc:spChg>
        <pc:spChg chg="del">
          <ac:chgData name="Pendam, Nithin Kumar" userId="f316d4e1-dcea-4cbb-9ca8-7c42d48ec7a2" providerId="ADAL" clId="{1855F8DE-37B2-4507-85BB-CBC68638B490}" dt="2021-10-19T03:21:44.833" v="8498"/>
          <ac:spMkLst>
            <pc:docMk/>
            <pc:sldMk cId="2640625199" sldId="304"/>
            <ac:spMk id="3" creationId="{09556519-DED3-4362-A1D4-A945DD74271F}"/>
          </ac:spMkLst>
        </pc:spChg>
        <pc:spChg chg="del">
          <ac:chgData name="Pendam, Nithin Kumar" userId="f316d4e1-dcea-4cbb-9ca8-7c42d48ec7a2" providerId="ADAL" clId="{1855F8DE-37B2-4507-85BB-CBC68638B490}" dt="2021-10-18T03:21:30.990" v="8403" actId="931"/>
          <ac:spMkLst>
            <pc:docMk/>
            <pc:sldMk cId="2640625199" sldId="304"/>
            <ac:spMk id="3" creationId="{B5D33314-7361-42C4-BB2F-FAAFA8C59F57}"/>
          </ac:spMkLst>
        </pc:spChg>
        <pc:spChg chg="del">
          <ac:chgData name="Pendam, Nithin Kumar" userId="f316d4e1-dcea-4cbb-9ca8-7c42d48ec7a2" providerId="ADAL" clId="{1855F8DE-37B2-4507-85BB-CBC68638B490}" dt="2021-10-19T03:21:44.833" v="8498"/>
          <ac:spMkLst>
            <pc:docMk/>
            <pc:sldMk cId="2640625199" sldId="304"/>
            <ac:spMk id="4" creationId="{EA69B6FD-AF4F-4123-8160-3EB1FAB12493}"/>
          </ac:spMkLst>
        </pc:spChg>
        <pc:spChg chg="add">
          <ac:chgData name="Pendam, Nithin Kumar" userId="f316d4e1-dcea-4cbb-9ca8-7c42d48ec7a2" providerId="ADAL" clId="{1855F8DE-37B2-4507-85BB-CBC68638B490}" dt="2021-10-18T03:21:38.536" v="8406" actId="26606"/>
          <ac:spMkLst>
            <pc:docMk/>
            <pc:sldMk cId="2640625199" sldId="304"/>
            <ac:spMk id="22" creationId="{03E8462A-FEBA-4848-81CC-3F8DA3E477BE}"/>
          </ac:spMkLst>
        </pc:spChg>
        <pc:spChg chg="add">
          <ac:chgData name="Pendam, Nithin Kumar" userId="f316d4e1-dcea-4cbb-9ca8-7c42d48ec7a2" providerId="ADAL" clId="{1855F8DE-37B2-4507-85BB-CBC68638B490}" dt="2021-10-18T03:21:38.536" v="8406" actId="26606"/>
          <ac:spMkLst>
            <pc:docMk/>
            <pc:sldMk cId="2640625199" sldId="304"/>
            <ac:spMk id="35" creationId="{7941F9B1-B01B-4A84-89D9-B169AEB4E456}"/>
          </ac:spMkLst>
        </pc:spChg>
        <pc:grpChg chg="add">
          <ac:chgData name="Pendam, Nithin Kumar" userId="f316d4e1-dcea-4cbb-9ca8-7c42d48ec7a2" providerId="ADAL" clId="{1855F8DE-37B2-4507-85BB-CBC68638B490}" dt="2021-10-18T03:21:38.536" v="8406" actId="26606"/>
          <ac:grpSpMkLst>
            <pc:docMk/>
            <pc:sldMk cId="2640625199" sldId="304"/>
            <ac:grpSpMk id="10" creationId="{A4D026A2-7476-44B0-9648-BB98882F7BA3}"/>
          </ac:grpSpMkLst>
        </pc:grpChg>
        <pc:grpChg chg="add">
          <ac:chgData name="Pendam, Nithin Kumar" userId="f316d4e1-dcea-4cbb-9ca8-7c42d48ec7a2" providerId="ADAL" clId="{1855F8DE-37B2-4507-85BB-CBC68638B490}" dt="2021-10-18T03:21:38.536" v="8406" actId="26606"/>
          <ac:grpSpMkLst>
            <pc:docMk/>
            <pc:sldMk cId="2640625199" sldId="304"/>
            <ac:grpSpMk id="24" creationId="{2109F83F-40FE-4DB3-84CC-09FB3340D06D}"/>
          </ac:grpSpMkLst>
        </pc:grpChg>
        <pc:picChg chg="add mod">
          <ac:chgData name="Pendam, Nithin Kumar" userId="f316d4e1-dcea-4cbb-9ca8-7c42d48ec7a2" providerId="ADAL" clId="{1855F8DE-37B2-4507-85BB-CBC68638B490}" dt="2021-10-18T03:21:52.991" v="8409" actId="1076"/>
          <ac:picMkLst>
            <pc:docMk/>
            <pc:sldMk cId="2640625199" sldId="304"/>
            <ac:picMk id="5" creationId="{C96F1B06-08B0-4DA7-BB43-1414AE025656}"/>
          </ac:picMkLst>
        </pc:picChg>
      </pc:sldChg>
    </pc:docChg>
  </pc:docChgLst>
  <pc:docChgLst>
    <pc:chgData name="Pendam, Nithin Kumar" userId="f316d4e1-dcea-4cbb-9ca8-7c42d48ec7a2" providerId="ADAL" clId="{4ADD0E2D-0E34-46CA-A1CA-2744526BC798}"/>
    <pc:docChg chg="undo custSel addSld delSld modSld sldOrd modMainMaster">
      <pc:chgData name="Pendam, Nithin Kumar" userId="f316d4e1-dcea-4cbb-9ca8-7c42d48ec7a2" providerId="ADAL" clId="{4ADD0E2D-0E34-46CA-A1CA-2744526BC798}" dt="2021-11-09T07:31:20.474" v="9411"/>
      <pc:docMkLst>
        <pc:docMk/>
      </pc:docMkLst>
      <pc:sldChg chg="addSp delSp modSp mod setBg modAnim delDesignElem">
        <pc:chgData name="Pendam, Nithin Kumar" userId="f316d4e1-dcea-4cbb-9ca8-7c42d48ec7a2" providerId="ADAL" clId="{4ADD0E2D-0E34-46CA-A1CA-2744526BC798}" dt="2021-11-09T07:31:20.474" v="9411"/>
        <pc:sldMkLst>
          <pc:docMk/>
          <pc:sldMk cId="2483895788" sldId="256"/>
        </pc:sldMkLst>
        <pc:spChg chg="mod">
          <ac:chgData name="Pendam, Nithin Kumar" userId="f316d4e1-dcea-4cbb-9ca8-7c42d48ec7a2" providerId="ADAL" clId="{4ADD0E2D-0E34-46CA-A1CA-2744526BC798}" dt="2021-11-06T09:59:51.467" v="1894" actId="26606"/>
          <ac:spMkLst>
            <pc:docMk/>
            <pc:sldMk cId="2483895788" sldId="256"/>
            <ac:spMk id="2" creationId="{3C23BCE2-5E2A-46DE-9B52-60D76100C270}"/>
          </ac:spMkLst>
        </pc:spChg>
        <pc:spChg chg="add mod">
          <ac:chgData name="Pendam, Nithin Kumar" userId="f316d4e1-dcea-4cbb-9ca8-7c42d48ec7a2" providerId="ADAL" clId="{4ADD0E2D-0E34-46CA-A1CA-2744526BC798}" dt="2021-11-09T04:05:54.266" v="8701" actId="1076"/>
          <ac:spMkLst>
            <pc:docMk/>
            <pc:sldMk cId="2483895788" sldId="256"/>
            <ac:spMk id="3" creationId="{A4075A42-0A6B-4DB5-B930-2B6947AF6347}"/>
          </ac:spMkLst>
        </pc:spChg>
        <pc:spChg chg="add del">
          <ac:chgData name="Pendam, Nithin Kumar" userId="f316d4e1-dcea-4cbb-9ca8-7c42d48ec7a2" providerId="ADAL" clId="{4ADD0E2D-0E34-46CA-A1CA-2744526BC798}" dt="2021-11-06T09:59:51.467" v="1894" actId="26606"/>
          <ac:spMkLst>
            <pc:docMk/>
            <pc:sldMk cId="2483895788" sldId="256"/>
            <ac:spMk id="104" creationId="{1F94DC1C-47D1-41D7-8B1B-9A036D614027}"/>
          </ac:spMkLst>
        </pc:spChg>
        <pc:spChg chg="add del">
          <ac:chgData name="Pendam, Nithin Kumar" userId="f316d4e1-dcea-4cbb-9ca8-7c42d48ec7a2" providerId="ADAL" clId="{4ADD0E2D-0E34-46CA-A1CA-2744526BC798}" dt="2021-11-06T09:59:51.467" v="1894" actId="26606"/>
          <ac:spMkLst>
            <pc:docMk/>
            <pc:sldMk cId="2483895788" sldId="256"/>
            <ac:spMk id="108" creationId="{AC12A592-C02D-46EF-8E1F-9335DB8D71DF}"/>
          </ac:spMkLst>
        </pc:spChg>
        <pc:spChg chg="add del">
          <ac:chgData name="Pendam, Nithin Kumar" userId="f316d4e1-dcea-4cbb-9ca8-7c42d48ec7a2" providerId="ADAL" clId="{4ADD0E2D-0E34-46CA-A1CA-2744526BC798}" dt="2021-11-06T09:59:51.467" v="1894" actId="26606"/>
          <ac:spMkLst>
            <pc:docMk/>
            <pc:sldMk cId="2483895788" sldId="256"/>
            <ac:spMk id="229" creationId="{24005816-5BCA-4665-8A58-5580F8E9C84A}"/>
          </ac:spMkLst>
        </pc:spChg>
        <pc:spChg chg="add del">
          <ac:chgData name="Pendam, Nithin Kumar" userId="f316d4e1-dcea-4cbb-9ca8-7c42d48ec7a2" providerId="ADAL" clId="{4ADD0E2D-0E34-46CA-A1CA-2744526BC798}" dt="2021-11-06T10:00:22.216" v="1909"/>
          <ac:spMkLst>
            <pc:docMk/>
            <pc:sldMk cId="2483895788" sldId="256"/>
            <ac:spMk id="255" creationId="{1F94DC1C-47D1-41D7-8B1B-9A036D614027}"/>
          </ac:spMkLst>
        </pc:spChg>
        <pc:spChg chg="add del">
          <ac:chgData name="Pendam, Nithin Kumar" userId="f316d4e1-dcea-4cbb-9ca8-7c42d48ec7a2" providerId="ADAL" clId="{4ADD0E2D-0E34-46CA-A1CA-2744526BC798}" dt="2021-11-06T10:00:22.216" v="1909"/>
          <ac:spMkLst>
            <pc:docMk/>
            <pc:sldMk cId="2483895788" sldId="256"/>
            <ac:spMk id="257" creationId="{AC12A592-C02D-46EF-8E1F-9335DB8D71DF}"/>
          </ac:spMkLst>
        </pc:spChg>
        <pc:spChg chg="add del">
          <ac:chgData name="Pendam, Nithin Kumar" userId="f316d4e1-dcea-4cbb-9ca8-7c42d48ec7a2" providerId="ADAL" clId="{4ADD0E2D-0E34-46CA-A1CA-2744526BC798}" dt="2021-11-06T10:00:22.216" v="1909"/>
          <ac:spMkLst>
            <pc:docMk/>
            <pc:sldMk cId="2483895788" sldId="256"/>
            <ac:spMk id="258" creationId="{24005816-5BCA-4665-8A58-5580F8E9C84A}"/>
          </ac:spMkLst>
        </pc:spChg>
        <pc:grpChg chg="add del">
          <ac:chgData name="Pendam, Nithin Kumar" userId="f316d4e1-dcea-4cbb-9ca8-7c42d48ec7a2" providerId="ADAL" clId="{4ADD0E2D-0E34-46CA-A1CA-2744526BC798}" dt="2021-11-06T09:59:51.467" v="1894" actId="26606"/>
          <ac:grpSpMkLst>
            <pc:docMk/>
            <pc:sldMk cId="2483895788" sldId="256"/>
            <ac:grpSpMk id="231" creationId="{BF07F359-8CA3-4854-91E7-EE6004020511}"/>
          </ac:grpSpMkLst>
        </pc:grpChg>
        <pc:grpChg chg="add del">
          <ac:chgData name="Pendam, Nithin Kumar" userId="f316d4e1-dcea-4cbb-9ca8-7c42d48ec7a2" providerId="ADAL" clId="{4ADD0E2D-0E34-46CA-A1CA-2744526BC798}" dt="2021-11-06T10:00:22.216" v="1909"/>
          <ac:grpSpMkLst>
            <pc:docMk/>
            <pc:sldMk cId="2483895788" sldId="256"/>
            <ac:grpSpMk id="259" creationId="{BF07F359-8CA3-4854-91E7-EE6004020511}"/>
          </ac:grpSpMkLst>
        </pc:grpChg>
        <pc:picChg chg="add del">
          <ac:chgData name="Pendam, Nithin Kumar" userId="f316d4e1-dcea-4cbb-9ca8-7c42d48ec7a2" providerId="ADAL" clId="{4ADD0E2D-0E34-46CA-A1CA-2744526BC798}" dt="2021-11-06T09:59:51.467" v="1894" actId="26606"/>
          <ac:picMkLst>
            <pc:docMk/>
            <pc:sldMk cId="2483895788" sldId="256"/>
            <ac:picMk id="106" creationId="{811383CE-CE86-4E1C-B289-798EB9E6E0E5}"/>
          </ac:picMkLst>
        </pc:picChg>
        <pc:picChg chg="mod">
          <ac:chgData name="Pendam, Nithin Kumar" userId="f316d4e1-dcea-4cbb-9ca8-7c42d48ec7a2" providerId="ADAL" clId="{4ADD0E2D-0E34-46CA-A1CA-2744526BC798}" dt="2021-11-06T09:59:51.467" v="1894" actId="26606"/>
          <ac:picMkLst>
            <pc:docMk/>
            <pc:sldMk cId="2483895788" sldId="256"/>
            <ac:picMk id="227" creationId="{E61809C3-3483-4315-948A-F3DF5E138643}"/>
          </ac:picMkLst>
        </pc:picChg>
        <pc:picChg chg="add del">
          <ac:chgData name="Pendam, Nithin Kumar" userId="f316d4e1-dcea-4cbb-9ca8-7c42d48ec7a2" providerId="ADAL" clId="{4ADD0E2D-0E34-46CA-A1CA-2744526BC798}" dt="2021-11-06T10:00:22.216" v="1909"/>
          <ac:picMkLst>
            <pc:docMk/>
            <pc:sldMk cId="2483895788" sldId="256"/>
            <ac:picMk id="256" creationId="{811383CE-CE86-4E1C-B289-798EB9E6E0E5}"/>
          </ac:picMkLst>
        </pc:picChg>
      </pc:sldChg>
      <pc:sldChg chg="addSp delSp modSp mod setBg setClrOvrMap delDesignElem">
        <pc:chgData name="Pendam, Nithin Kumar" userId="f316d4e1-dcea-4cbb-9ca8-7c42d48ec7a2" providerId="ADAL" clId="{4ADD0E2D-0E34-46CA-A1CA-2744526BC798}" dt="2021-11-06T06:29:58.310" v="956" actId="404"/>
        <pc:sldMkLst>
          <pc:docMk/>
          <pc:sldMk cId="3847968031" sldId="257"/>
        </pc:sldMkLst>
        <pc:spChg chg="mod">
          <ac:chgData name="Pendam, Nithin Kumar" userId="f316d4e1-dcea-4cbb-9ca8-7c42d48ec7a2" providerId="ADAL" clId="{4ADD0E2D-0E34-46CA-A1CA-2744526BC798}" dt="2021-11-06T06:29:58.310" v="956" actId="404"/>
          <ac:spMkLst>
            <pc:docMk/>
            <pc:sldMk cId="3847968031" sldId="257"/>
            <ac:spMk id="2" creationId="{4822DB36-531A-4640-92FE-8FA27D3E8FB3}"/>
          </ac:spMkLst>
        </pc:spChg>
        <pc:spChg chg="del">
          <ac:chgData name="Pendam, Nithin Kumar" userId="f316d4e1-dcea-4cbb-9ca8-7c42d48ec7a2" providerId="ADAL" clId="{4ADD0E2D-0E34-46CA-A1CA-2744526BC798}" dt="2021-11-06T05:54:09.735" v="870"/>
          <ac:spMkLst>
            <pc:docMk/>
            <pc:sldMk cId="3847968031" sldId="257"/>
            <ac:spMk id="35" creationId="{40EA1C2A-B332-4211-8479-EA99BC303EF5}"/>
          </ac:spMkLst>
        </pc:spChg>
        <pc:spChg chg="del">
          <ac:chgData name="Pendam, Nithin Kumar" userId="f316d4e1-dcea-4cbb-9ca8-7c42d48ec7a2" providerId="ADAL" clId="{4ADD0E2D-0E34-46CA-A1CA-2744526BC798}" dt="2021-11-06T05:54:09.735" v="870"/>
          <ac:spMkLst>
            <pc:docMk/>
            <pc:sldMk cId="3847968031" sldId="257"/>
            <ac:spMk id="37" creationId="{24A97CC0-C913-4A9C-B6E8-755C7D15EAC8}"/>
          </ac:spMkLst>
        </pc:spChg>
        <pc:spChg chg="del">
          <ac:chgData name="Pendam, Nithin Kumar" userId="f316d4e1-dcea-4cbb-9ca8-7c42d48ec7a2" providerId="ADAL" clId="{4ADD0E2D-0E34-46CA-A1CA-2744526BC798}" dt="2021-11-06T05:54:09.735" v="870"/>
          <ac:spMkLst>
            <pc:docMk/>
            <pc:sldMk cId="3847968031" sldId="257"/>
            <ac:spMk id="39" creationId="{9DFA36DF-98BD-46D3-A75B-97154DB48262}"/>
          </ac:spMkLst>
        </pc:spChg>
        <pc:spChg chg="del">
          <ac:chgData name="Pendam, Nithin Kumar" userId="f316d4e1-dcea-4cbb-9ca8-7c42d48ec7a2" providerId="ADAL" clId="{4ADD0E2D-0E34-46CA-A1CA-2744526BC798}" dt="2021-11-06T05:54:09.735" v="870"/>
          <ac:spMkLst>
            <pc:docMk/>
            <pc:sldMk cId="3847968031" sldId="257"/>
            <ac:spMk id="41" creationId="{D1D22F90-51DE-40F7-96EE-8E9894DF0E7E}"/>
          </ac:spMkLst>
        </pc:spChg>
        <pc:spChg chg="del">
          <ac:chgData name="Pendam, Nithin Kumar" userId="f316d4e1-dcea-4cbb-9ca8-7c42d48ec7a2" providerId="ADAL" clId="{4ADD0E2D-0E34-46CA-A1CA-2744526BC798}" dt="2021-11-06T05:54:09.735" v="870"/>
          <ac:spMkLst>
            <pc:docMk/>
            <pc:sldMk cId="3847968031" sldId="257"/>
            <ac:spMk id="43" creationId="{F45D120E-4F36-4767-98FA-949993B8E1AC}"/>
          </ac:spMkLst>
        </pc:spChg>
        <pc:spChg chg="del">
          <ac:chgData name="Pendam, Nithin Kumar" userId="f316d4e1-dcea-4cbb-9ca8-7c42d48ec7a2" providerId="ADAL" clId="{4ADD0E2D-0E34-46CA-A1CA-2744526BC798}" dt="2021-11-06T05:54:09.735" v="870"/>
          <ac:spMkLst>
            <pc:docMk/>
            <pc:sldMk cId="3847968031" sldId="257"/>
            <ac:spMk id="45" creationId="{B541A2F0-1EDC-4D03-94AC-35BC742CEAC9}"/>
          </ac:spMkLst>
        </pc:spChg>
        <pc:spChg chg="del">
          <ac:chgData name="Pendam, Nithin Kumar" userId="f316d4e1-dcea-4cbb-9ca8-7c42d48ec7a2" providerId="ADAL" clId="{4ADD0E2D-0E34-46CA-A1CA-2744526BC798}" dt="2021-11-06T05:54:09.735" v="870"/>
          <ac:spMkLst>
            <pc:docMk/>
            <pc:sldMk cId="3847968031" sldId="257"/>
            <ac:spMk id="47" creationId="{08CE2AE4-51CC-4060-8818-423BB07BF3D4}"/>
          </ac:spMkLst>
        </pc:spChg>
        <pc:spChg chg="add del">
          <ac:chgData name="Pendam, Nithin Kumar" userId="f316d4e1-dcea-4cbb-9ca8-7c42d48ec7a2" providerId="ADAL" clId="{4ADD0E2D-0E34-46CA-A1CA-2744526BC798}" dt="2021-11-06T05:56:15.465" v="884"/>
          <ac:spMkLst>
            <pc:docMk/>
            <pc:sldMk cId="3847968031" sldId="257"/>
            <ac:spMk id="51" creationId="{621227B1-1586-4CEF-A0F1-E3C7FFBD4AB7}"/>
          </ac:spMkLst>
        </pc:spChg>
        <pc:spChg chg="add del">
          <ac:chgData name="Pendam, Nithin Kumar" userId="f316d4e1-dcea-4cbb-9ca8-7c42d48ec7a2" providerId="ADAL" clId="{4ADD0E2D-0E34-46CA-A1CA-2744526BC798}" dt="2021-11-06T05:56:15.465" v="884"/>
          <ac:spMkLst>
            <pc:docMk/>
            <pc:sldMk cId="3847968031" sldId="257"/>
            <ac:spMk id="53" creationId="{B459C3A3-8B02-4FAB-91CE-E81E1BA31F45}"/>
          </ac:spMkLst>
        </pc:spChg>
        <pc:spChg chg="del">
          <ac:chgData name="Pendam, Nithin Kumar" userId="f316d4e1-dcea-4cbb-9ca8-7c42d48ec7a2" providerId="ADAL" clId="{4ADD0E2D-0E34-46CA-A1CA-2744526BC798}" dt="2021-11-06T05:54:09.735" v="870"/>
          <ac:spMkLst>
            <pc:docMk/>
            <pc:sldMk cId="3847968031" sldId="257"/>
            <ac:spMk id="64" creationId="{948AE52C-AD58-4D7E-BBEC-741EA69A9079}"/>
          </ac:spMkLst>
        </pc:spChg>
        <pc:spChg chg="del">
          <ac:chgData name="Pendam, Nithin Kumar" userId="f316d4e1-dcea-4cbb-9ca8-7c42d48ec7a2" providerId="ADAL" clId="{4ADD0E2D-0E34-46CA-A1CA-2744526BC798}" dt="2021-11-06T05:54:09.735" v="870"/>
          <ac:spMkLst>
            <pc:docMk/>
            <pc:sldMk cId="3847968031" sldId="257"/>
            <ac:spMk id="65" creationId="{EB3158C7-B011-4D27-BC9D-27EA5BE02D03}"/>
          </ac:spMkLst>
        </pc:spChg>
        <pc:spChg chg="add del">
          <ac:chgData name="Pendam, Nithin Kumar" userId="f316d4e1-dcea-4cbb-9ca8-7c42d48ec7a2" providerId="ADAL" clId="{4ADD0E2D-0E34-46CA-A1CA-2744526BC798}" dt="2021-11-06T05:56:15.465" v="884"/>
          <ac:spMkLst>
            <pc:docMk/>
            <pc:sldMk cId="3847968031" sldId="257"/>
            <ac:spMk id="68" creationId="{EDB366A7-87C2-43BB-AF03-1AF039EE1D19}"/>
          </ac:spMkLst>
        </pc:spChg>
        <pc:spChg chg="add del">
          <ac:chgData name="Pendam, Nithin Kumar" userId="f316d4e1-dcea-4cbb-9ca8-7c42d48ec7a2" providerId="ADAL" clId="{4ADD0E2D-0E34-46CA-A1CA-2744526BC798}" dt="2021-11-06T05:56:59.160" v="891" actId="26606"/>
          <ac:spMkLst>
            <pc:docMk/>
            <pc:sldMk cId="3847968031" sldId="257"/>
            <ac:spMk id="69" creationId="{721F1101-D50C-4D7B-BC9B-11CA00258978}"/>
          </ac:spMkLst>
        </pc:spChg>
        <pc:spChg chg="add del">
          <ac:chgData name="Pendam, Nithin Kumar" userId="f316d4e1-dcea-4cbb-9ca8-7c42d48ec7a2" providerId="ADAL" clId="{4ADD0E2D-0E34-46CA-A1CA-2744526BC798}" dt="2021-11-06T05:56:59.160" v="891" actId="26606"/>
          <ac:spMkLst>
            <pc:docMk/>
            <pc:sldMk cId="3847968031" sldId="257"/>
            <ac:spMk id="70" creationId="{FCB28D89-0D8B-4798-9D22-47BEAD98B294}"/>
          </ac:spMkLst>
        </pc:spChg>
        <pc:spChg chg="add del">
          <ac:chgData name="Pendam, Nithin Kumar" userId="f316d4e1-dcea-4cbb-9ca8-7c42d48ec7a2" providerId="ADAL" clId="{4ADD0E2D-0E34-46CA-A1CA-2744526BC798}" dt="2021-11-06T05:56:59.160" v="891" actId="26606"/>
          <ac:spMkLst>
            <pc:docMk/>
            <pc:sldMk cId="3847968031" sldId="257"/>
            <ac:spMk id="71" creationId="{778BF4ED-8696-495D-9D91-492F79528D55}"/>
          </ac:spMkLst>
        </pc:spChg>
        <pc:spChg chg="add del">
          <ac:chgData name="Pendam, Nithin Kumar" userId="f316d4e1-dcea-4cbb-9ca8-7c42d48ec7a2" providerId="ADAL" clId="{4ADD0E2D-0E34-46CA-A1CA-2744526BC798}" dt="2021-11-06T05:56:59.160" v="891" actId="26606"/>
          <ac:spMkLst>
            <pc:docMk/>
            <pc:sldMk cId="3847968031" sldId="257"/>
            <ac:spMk id="72" creationId="{EF99F65F-16DA-4C44-B6B6-130416D2E8F8}"/>
          </ac:spMkLst>
        </pc:spChg>
        <pc:spChg chg="add del">
          <ac:chgData name="Pendam, Nithin Kumar" userId="f316d4e1-dcea-4cbb-9ca8-7c42d48ec7a2" providerId="ADAL" clId="{4ADD0E2D-0E34-46CA-A1CA-2744526BC798}" dt="2021-11-06T06:01:33.623" v="934"/>
          <ac:spMkLst>
            <pc:docMk/>
            <pc:sldMk cId="3847968031" sldId="257"/>
            <ac:spMk id="77" creationId="{27810DC0-66C7-4366-88EA-6E664FD3C54B}"/>
          </ac:spMkLst>
        </pc:spChg>
        <pc:spChg chg="add del">
          <ac:chgData name="Pendam, Nithin Kumar" userId="f316d4e1-dcea-4cbb-9ca8-7c42d48ec7a2" providerId="ADAL" clId="{4ADD0E2D-0E34-46CA-A1CA-2744526BC798}" dt="2021-11-06T06:01:33.623" v="934"/>
          <ac:spMkLst>
            <pc:docMk/>
            <pc:sldMk cId="3847968031" sldId="257"/>
            <ac:spMk id="79" creationId="{042D072A-532A-416F-8B5A-995223B6FF42}"/>
          </ac:spMkLst>
        </pc:spChg>
        <pc:spChg chg="add del">
          <ac:chgData name="Pendam, Nithin Kumar" userId="f316d4e1-dcea-4cbb-9ca8-7c42d48ec7a2" providerId="ADAL" clId="{4ADD0E2D-0E34-46CA-A1CA-2744526BC798}" dt="2021-11-06T06:01:33.623" v="934"/>
          <ac:spMkLst>
            <pc:docMk/>
            <pc:sldMk cId="3847968031" sldId="257"/>
            <ac:spMk id="81" creationId="{052673A9-CCFC-4041-977D-AABE49E7E638}"/>
          </ac:spMkLst>
        </pc:spChg>
        <pc:spChg chg="add del">
          <ac:chgData name="Pendam, Nithin Kumar" userId="f316d4e1-dcea-4cbb-9ca8-7c42d48ec7a2" providerId="ADAL" clId="{4ADD0E2D-0E34-46CA-A1CA-2744526BC798}" dt="2021-11-06T06:01:33.623" v="934"/>
          <ac:spMkLst>
            <pc:docMk/>
            <pc:sldMk cId="3847968031" sldId="257"/>
            <ac:spMk id="83" creationId="{86A1FCFF-1557-45D6-BBBA-1BED51B86E7D}"/>
          </ac:spMkLst>
        </pc:spChg>
        <pc:spChg chg="add del">
          <ac:chgData name="Pendam, Nithin Kumar" userId="f316d4e1-dcea-4cbb-9ca8-7c42d48ec7a2" providerId="ADAL" clId="{4ADD0E2D-0E34-46CA-A1CA-2744526BC798}" dt="2021-11-06T06:01:33.623" v="934"/>
          <ac:spMkLst>
            <pc:docMk/>
            <pc:sldMk cId="3847968031" sldId="257"/>
            <ac:spMk id="85" creationId="{410A98CD-D827-4D9F-81C2-1ED26E856F91}"/>
          </ac:spMkLst>
        </pc:spChg>
        <pc:grpChg chg="del">
          <ac:chgData name="Pendam, Nithin Kumar" userId="f316d4e1-dcea-4cbb-9ca8-7c42d48ec7a2" providerId="ADAL" clId="{4ADD0E2D-0E34-46CA-A1CA-2744526BC798}" dt="2021-11-06T05:54:09.735" v="870"/>
          <ac:grpSpMkLst>
            <pc:docMk/>
            <pc:sldMk cId="3847968031" sldId="257"/>
            <ac:grpSpMk id="28" creationId="{A5AFB369-4673-4727-A7CD-D86AFE0AE069}"/>
          </ac:grpSpMkLst>
        </pc:grpChg>
        <pc:picChg chg="mod">
          <ac:chgData name="Pendam, Nithin Kumar" userId="f316d4e1-dcea-4cbb-9ca8-7c42d48ec7a2" providerId="ADAL" clId="{4ADD0E2D-0E34-46CA-A1CA-2744526BC798}" dt="2021-11-06T05:56:59.160" v="891" actId="26606"/>
          <ac:picMkLst>
            <pc:docMk/>
            <pc:sldMk cId="3847968031" sldId="257"/>
            <ac:picMk id="10" creationId="{919A8660-819E-4561-A0A3-A95F0CF72453}"/>
          </ac:picMkLst>
        </pc:picChg>
        <pc:cxnChg chg="del">
          <ac:chgData name="Pendam, Nithin Kumar" userId="f316d4e1-dcea-4cbb-9ca8-7c42d48ec7a2" providerId="ADAL" clId="{4ADD0E2D-0E34-46CA-A1CA-2744526BC798}" dt="2021-11-06T05:54:09.735" v="870"/>
          <ac:cxnSpMkLst>
            <pc:docMk/>
            <pc:sldMk cId="3847968031" sldId="257"/>
            <ac:cxnSpMk id="33" creationId="{5E377175-C211-4D7B-89F7-92406DBD7346}"/>
          </ac:cxnSpMkLst>
        </pc:cxnChg>
        <pc:cxnChg chg="del">
          <ac:chgData name="Pendam, Nithin Kumar" userId="f316d4e1-dcea-4cbb-9ca8-7c42d48ec7a2" providerId="ADAL" clId="{4ADD0E2D-0E34-46CA-A1CA-2744526BC798}" dt="2021-11-06T05:54:09.735" v="870"/>
          <ac:cxnSpMkLst>
            <pc:docMk/>
            <pc:sldMk cId="3847968031" sldId="257"/>
            <ac:cxnSpMk id="66" creationId="{7295AA18-FA8B-4B5D-9477-7F5F51288FEC}"/>
          </ac:cxnSpMkLst>
        </pc:cxnChg>
      </pc:sldChg>
      <pc:sldChg chg="modSp mod modAnim">
        <pc:chgData name="Pendam, Nithin Kumar" userId="f316d4e1-dcea-4cbb-9ca8-7c42d48ec7a2" providerId="ADAL" clId="{4ADD0E2D-0E34-46CA-A1CA-2744526BC798}" dt="2021-11-09T04:06:31.223" v="8739" actId="20577"/>
        <pc:sldMkLst>
          <pc:docMk/>
          <pc:sldMk cId="1646794688" sldId="258"/>
        </pc:sldMkLst>
        <pc:spChg chg="mod">
          <ac:chgData name="Pendam, Nithin Kumar" userId="f316d4e1-dcea-4cbb-9ca8-7c42d48ec7a2" providerId="ADAL" clId="{4ADD0E2D-0E34-46CA-A1CA-2744526BC798}" dt="2021-11-05T14:15:46.744" v="17" actId="1076"/>
          <ac:spMkLst>
            <pc:docMk/>
            <pc:sldMk cId="1646794688" sldId="258"/>
            <ac:spMk id="2" creationId="{1FBF69C3-F4A7-451A-82F3-0596302692B0}"/>
          </ac:spMkLst>
        </pc:spChg>
        <pc:spChg chg="mod">
          <ac:chgData name="Pendam, Nithin Kumar" userId="f316d4e1-dcea-4cbb-9ca8-7c42d48ec7a2" providerId="ADAL" clId="{4ADD0E2D-0E34-46CA-A1CA-2744526BC798}" dt="2021-11-09T04:06:31.223" v="8739" actId="20577"/>
          <ac:spMkLst>
            <pc:docMk/>
            <pc:sldMk cId="1646794688" sldId="258"/>
            <ac:spMk id="47" creationId="{66A889E6-13FD-4355-81DD-E7C4ABF70F22}"/>
          </ac:spMkLst>
        </pc:spChg>
      </pc:sldChg>
      <pc:sldChg chg="delSp modSp mod delDesignElem">
        <pc:chgData name="Pendam, Nithin Kumar" userId="f316d4e1-dcea-4cbb-9ca8-7c42d48ec7a2" providerId="ADAL" clId="{4ADD0E2D-0E34-46CA-A1CA-2744526BC798}" dt="2021-11-06T05:55:39.903" v="882" actId="14100"/>
        <pc:sldMkLst>
          <pc:docMk/>
          <pc:sldMk cId="934751900" sldId="259"/>
        </pc:sldMkLst>
        <pc:spChg chg="del">
          <ac:chgData name="Pendam, Nithin Kumar" userId="f316d4e1-dcea-4cbb-9ca8-7c42d48ec7a2" providerId="ADAL" clId="{4ADD0E2D-0E34-46CA-A1CA-2744526BC798}" dt="2021-11-06T05:54:09.735" v="870"/>
          <ac:spMkLst>
            <pc:docMk/>
            <pc:sldMk cId="934751900" sldId="259"/>
            <ac:spMk id="33" creationId="{3BCB5F6A-9EB0-40B0-9D13-3023E9A20508}"/>
          </ac:spMkLst>
        </pc:spChg>
        <pc:graphicFrameChg chg="mod">
          <ac:chgData name="Pendam, Nithin Kumar" userId="f316d4e1-dcea-4cbb-9ca8-7c42d48ec7a2" providerId="ADAL" clId="{4ADD0E2D-0E34-46CA-A1CA-2744526BC798}" dt="2021-11-05T14:55:47.895" v="527" actId="20577"/>
          <ac:graphicFrameMkLst>
            <pc:docMk/>
            <pc:sldMk cId="934751900" sldId="259"/>
            <ac:graphicFrameMk id="3" creationId="{4C66BE33-387A-428F-A4E0-160738C6A940}"/>
          </ac:graphicFrameMkLst>
        </pc:graphicFrameChg>
        <pc:picChg chg="mod">
          <ac:chgData name="Pendam, Nithin Kumar" userId="f316d4e1-dcea-4cbb-9ca8-7c42d48ec7a2" providerId="ADAL" clId="{4ADD0E2D-0E34-46CA-A1CA-2744526BC798}" dt="2021-11-06T05:55:39.903" v="882" actId="14100"/>
          <ac:picMkLst>
            <pc:docMk/>
            <pc:sldMk cId="934751900" sldId="259"/>
            <ac:picMk id="5" creationId="{138C96D2-DA95-402F-91D6-CEF3282299D0}"/>
          </ac:picMkLst>
        </pc:picChg>
      </pc:sldChg>
      <pc:sldChg chg="delSp modSp delDesignElem">
        <pc:chgData name="Pendam, Nithin Kumar" userId="f316d4e1-dcea-4cbb-9ca8-7c42d48ec7a2" providerId="ADAL" clId="{4ADD0E2D-0E34-46CA-A1CA-2744526BC798}" dt="2021-11-06T05:54:09.735" v="870"/>
        <pc:sldMkLst>
          <pc:docMk/>
          <pc:sldMk cId="1138951336" sldId="260"/>
        </pc:sldMkLst>
        <pc:spChg chg="del">
          <ac:chgData name="Pendam, Nithin Kumar" userId="f316d4e1-dcea-4cbb-9ca8-7c42d48ec7a2" providerId="ADAL" clId="{4ADD0E2D-0E34-46CA-A1CA-2744526BC798}" dt="2021-11-06T05:54:09.735" v="870"/>
          <ac:spMkLst>
            <pc:docMk/>
            <pc:sldMk cId="1138951336" sldId="260"/>
            <ac:spMk id="16" creationId="{3F088236-D655-4F88-B238-E16762358025}"/>
          </ac:spMkLst>
        </pc:spChg>
        <pc:spChg chg="del">
          <ac:chgData name="Pendam, Nithin Kumar" userId="f316d4e1-dcea-4cbb-9ca8-7c42d48ec7a2" providerId="ADAL" clId="{4ADD0E2D-0E34-46CA-A1CA-2744526BC798}" dt="2021-11-06T05:54:09.735" v="870"/>
          <ac:spMkLst>
            <pc:docMk/>
            <pc:sldMk cId="1138951336" sldId="260"/>
            <ac:spMk id="18" creationId="{3DAC0C92-199E-475C-9390-119A9B027276}"/>
          </ac:spMkLst>
        </pc:spChg>
        <pc:spChg chg="del">
          <ac:chgData name="Pendam, Nithin Kumar" userId="f316d4e1-dcea-4cbb-9ca8-7c42d48ec7a2" providerId="ADAL" clId="{4ADD0E2D-0E34-46CA-A1CA-2744526BC798}" dt="2021-11-06T05:54:09.735" v="870"/>
          <ac:spMkLst>
            <pc:docMk/>
            <pc:sldMk cId="1138951336" sldId="260"/>
            <ac:spMk id="20" creationId="{C4CFB339-0ED8-4FE2-9EF1-6D1375B8499B}"/>
          </ac:spMkLst>
        </pc:spChg>
        <pc:spChg chg="del">
          <ac:chgData name="Pendam, Nithin Kumar" userId="f316d4e1-dcea-4cbb-9ca8-7c42d48ec7a2" providerId="ADAL" clId="{4ADD0E2D-0E34-46CA-A1CA-2744526BC798}" dt="2021-11-06T05:54:09.735" v="870"/>
          <ac:spMkLst>
            <pc:docMk/>
            <pc:sldMk cId="1138951336" sldId="260"/>
            <ac:spMk id="22" creationId="{31896C80-2069-4431-9C19-83B913734490}"/>
          </ac:spMkLst>
        </pc:spChg>
        <pc:spChg chg="del">
          <ac:chgData name="Pendam, Nithin Kumar" userId="f316d4e1-dcea-4cbb-9ca8-7c42d48ec7a2" providerId="ADAL" clId="{4ADD0E2D-0E34-46CA-A1CA-2744526BC798}" dt="2021-11-06T05:54:09.735" v="870"/>
          <ac:spMkLst>
            <pc:docMk/>
            <pc:sldMk cId="1138951336" sldId="260"/>
            <ac:spMk id="24" creationId="{BF120A21-0841-4823-B0C4-28AEBCEF9B78}"/>
          </ac:spMkLst>
        </pc:spChg>
        <pc:spChg chg="del">
          <ac:chgData name="Pendam, Nithin Kumar" userId="f316d4e1-dcea-4cbb-9ca8-7c42d48ec7a2" providerId="ADAL" clId="{4ADD0E2D-0E34-46CA-A1CA-2744526BC798}" dt="2021-11-06T05:54:09.735" v="870"/>
          <ac:spMkLst>
            <pc:docMk/>
            <pc:sldMk cId="1138951336" sldId="260"/>
            <ac:spMk id="26" creationId="{DBB05BAE-BBD3-4289-899F-A6851503C6B0}"/>
          </ac:spMkLst>
        </pc:spChg>
        <pc:spChg chg="del">
          <ac:chgData name="Pendam, Nithin Kumar" userId="f316d4e1-dcea-4cbb-9ca8-7c42d48ec7a2" providerId="ADAL" clId="{4ADD0E2D-0E34-46CA-A1CA-2744526BC798}" dt="2021-11-06T05:54:09.735" v="870"/>
          <ac:spMkLst>
            <pc:docMk/>
            <pc:sldMk cId="1138951336" sldId="260"/>
            <ac:spMk id="28" creationId="{9874D11C-36F5-4BBE-A490-019A54E953B0}"/>
          </ac:spMkLst>
        </pc:spChg>
        <pc:graphicFrameChg chg="mod">
          <ac:chgData name="Pendam, Nithin Kumar" userId="f316d4e1-dcea-4cbb-9ca8-7c42d48ec7a2" providerId="ADAL" clId="{4ADD0E2D-0E34-46CA-A1CA-2744526BC798}" dt="2021-11-05T14:54:18.710" v="496" actId="20577"/>
          <ac:graphicFrameMkLst>
            <pc:docMk/>
            <pc:sldMk cId="1138951336" sldId="260"/>
            <ac:graphicFrameMk id="3" creationId="{4BB302E0-8C93-47F9-B345-018729E31A64}"/>
          </ac:graphicFrameMkLst>
        </pc:graphicFrameChg>
        <pc:cxnChg chg="del">
          <ac:chgData name="Pendam, Nithin Kumar" userId="f316d4e1-dcea-4cbb-9ca8-7c42d48ec7a2" providerId="ADAL" clId="{4ADD0E2D-0E34-46CA-A1CA-2744526BC798}" dt="2021-11-06T05:54:09.735" v="870"/>
          <ac:cxnSpMkLst>
            <pc:docMk/>
            <pc:sldMk cId="1138951336" sldId="260"/>
            <ac:cxnSpMk id="12" creationId="{64FA5DFF-7FE6-4855-84E6-DFA78EE978BD}"/>
          </ac:cxnSpMkLst>
        </pc:cxnChg>
        <pc:cxnChg chg="del">
          <ac:chgData name="Pendam, Nithin Kumar" userId="f316d4e1-dcea-4cbb-9ca8-7c42d48ec7a2" providerId="ADAL" clId="{4ADD0E2D-0E34-46CA-A1CA-2744526BC798}" dt="2021-11-06T05:54:09.735" v="870"/>
          <ac:cxnSpMkLst>
            <pc:docMk/>
            <pc:sldMk cId="1138951336" sldId="260"/>
            <ac:cxnSpMk id="14" creationId="{2AFD8CBA-54A3-4363-991B-B9C631BBFA74}"/>
          </ac:cxnSpMkLst>
        </pc:cxnChg>
      </pc:sldChg>
      <pc:sldChg chg="delSp modSp delDesignElem">
        <pc:chgData name="Pendam, Nithin Kumar" userId="f316d4e1-dcea-4cbb-9ca8-7c42d48ec7a2" providerId="ADAL" clId="{4ADD0E2D-0E34-46CA-A1CA-2744526BC798}" dt="2021-11-07T14:50:04.620" v="5998"/>
        <pc:sldMkLst>
          <pc:docMk/>
          <pc:sldMk cId="2284399962" sldId="261"/>
        </pc:sldMkLst>
        <pc:spChg chg="mod">
          <ac:chgData name="Pendam, Nithin Kumar" userId="f316d4e1-dcea-4cbb-9ca8-7c42d48ec7a2" providerId="ADAL" clId="{4ADD0E2D-0E34-46CA-A1CA-2744526BC798}" dt="2021-11-07T14:50:04.620" v="5998"/>
          <ac:spMkLst>
            <pc:docMk/>
            <pc:sldMk cId="2284399962" sldId="261"/>
            <ac:spMk id="6" creationId="{C3C25F01-291D-4935-8B0E-440514D39461}"/>
          </ac:spMkLst>
        </pc:spChg>
        <pc:spChg chg="del">
          <ac:chgData name="Pendam, Nithin Kumar" userId="f316d4e1-dcea-4cbb-9ca8-7c42d48ec7a2" providerId="ADAL" clId="{4ADD0E2D-0E34-46CA-A1CA-2744526BC798}" dt="2021-11-06T05:54:09.735" v="870"/>
          <ac:spMkLst>
            <pc:docMk/>
            <pc:sldMk cId="2284399962" sldId="261"/>
            <ac:spMk id="77" creationId="{D94A7024-D948-494D-8920-BBA2DA07D15B}"/>
          </ac:spMkLst>
        </pc:spChg>
        <pc:graphicFrameChg chg="mod">
          <ac:chgData name="Pendam, Nithin Kumar" userId="f316d4e1-dcea-4cbb-9ca8-7c42d48ec7a2" providerId="ADAL" clId="{4ADD0E2D-0E34-46CA-A1CA-2744526BC798}" dt="2021-11-07T14:50:04.620" v="5998"/>
          <ac:graphicFrameMkLst>
            <pc:docMk/>
            <pc:sldMk cId="2284399962" sldId="261"/>
            <ac:graphicFrameMk id="2" creationId="{FB519E58-3544-4C6B-BD5D-6FC462035A3E}"/>
          </ac:graphicFrameMkLst>
        </pc:graphicFrameChg>
      </pc:sldChg>
      <pc:sldChg chg="addSp delSp modSp mod setBg modAnim delDesignElem">
        <pc:chgData name="Pendam, Nithin Kumar" userId="f316d4e1-dcea-4cbb-9ca8-7c42d48ec7a2" providerId="ADAL" clId="{4ADD0E2D-0E34-46CA-A1CA-2744526BC798}" dt="2021-11-09T07:13:45.642" v="9273"/>
        <pc:sldMkLst>
          <pc:docMk/>
          <pc:sldMk cId="873400440" sldId="262"/>
        </pc:sldMkLst>
        <pc:spChg chg="mod">
          <ac:chgData name="Pendam, Nithin Kumar" userId="f316d4e1-dcea-4cbb-9ca8-7c42d48ec7a2" providerId="ADAL" clId="{4ADD0E2D-0E34-46CA-A1CA-2744526BC798}" dt="2021-11-07T15:21:12.942" v="6324" actId="1076"/>
          <ac:spMkLst>
            <pc:docMk/>
            <pc:sldMk cId="873400440" sldId="262"/>
            <ac:spMk id="2" creationId="{3B3A1AEE-5FD0-49F2-8B46-C87B94316874}"/>
          </ac:spMkLst>
        </pc:spChg>
        <pc:spChg chg="add mod">
          <ac:chgData name="Pendam, Nithin Kumar" userId="f316d4e1-dcea-4cbb-9ca8-7c42d48ec7a2" providerId="ADAL" clId="{4ADD0E2D-0E34-46CA-A1CA-2744526BC798}" dt="2021-11-07T15:21:41.956" v="6357" actId="403"/>
          <ac:spMkLst>
            <pc:docMk/>
            <pc:sldMk cId="873400440" sldId="262"/>
            <ac:spMk id="3" creationId="{C73408B1-ED42-4B97-B4BE-03EC29808EC6}"/>
          </ac:spMkLst>
        </pc:spChg>
        <pc:spChg chg="mod">
          <ac:chgData name="Pendam, Nithin Kumar" userId="f316d4e1-dcea-4cbb-9ca8-7c42d48ec7a2" providerId="ADAL" clId="{4ADD0E2D-0E34-46CA-A1CA-2744526BC798}" dt="2021-11-06T06:30:35.802" v="961" actId="20577"/>
          <ac:spMkLst>
            <pc:docMk/>
            <pc:sldMk cId="873400440" sldId="262"/>
            <ac:spMk id="11" creationId="{56DA8826-D058-431D-A96E-95B0656587FF}"/>
          </ac:spMkLst>
        </pc:spChg>
        <pc:spChg chg="del">
          <ac:chgData name="Pendam, Nithin Kumar" userId="f316d4e1-dcea-4cbb-9ca8-7c42d48ec7a2" providerId="ADAL" clId="{4ADD0E2D-0E34-46CA-A1CA-2744526BC798}" dt="2021-11-06T05:54:09.735" v="870"/>
          <ac:spMkLst>
            <pc:docMk/>
            <pc:sldMk cId="873400440" sldId="262"/>
            <ac:spMk id="13" creationId="{3F088236-D655-4F88-B238-E16762358025}"/>
          </ac:spMkLst>
        </pc:spChg>
        <pc:spChg chg="del">
          <ac:chgData name="Pendam, Nithin Kumar" userId="f316d4e1-dcea-4cbb-9ca8-7c42d48ec7a2" providerId="ADAL" clId="{4ADD0E2D-0E34-46CA-A1CA-2744526BC798}" dt="2021-11-06T05:54:09.735" v="870"/>
          <ac:spMkLst>
            <pc:docMk/>
            <pc:sldMk cId="873400440" sldId="262"/>
            <ac:spMk id="15" creationId="{C4CFB339-0ED8-4FE2-9EF1-6D1375B8499B}"/>
          </ac:spMkLst>
        </pc:spChg>
        <pc:spChg chg="del">
          <ac:chgData name="Pendam, Nithin Kumar" userId="f316d4e1-dcea-4cbb-9ca8-7c42d48ec7a2" providerId="ADAL" clId="{4ADD0E2D-0E34-46CA-A1CA-2744526BC798}" dt="2021-11-06T05:54:09.735" v="870"/>
          <ac:spMkLst>
            <pc:docMk/>
            <pc:sldMk cId="873400440" sldId="262"/>
            <ac:spMk id="19" creationId="{31896C80-2069-4431-9C19-83B913734490}"/>
          </ac:spMkLst>
        </pc:spChg>
        <pc:spChg chg="del">
          <ac:chgData name="Pendam, Nithin Kumar" userId="f316d4e1-dcea-4cbb-9ca8-7c42d48ec7a2" providerId="ADAL" clId="{4ADD0E2D-0E34-46CA-A1CA-2744526BC798}" dt="2021-11-06T05:54:09.735" v="870"/>
          <ac:spMkLst>
            <pc:docMk/>
            <pc:sldMk cId="873400440" sldId="262"/>
            <ac:spMk id="20" creationId="{3DAC0C92-199E-475C-9390-119A9B027276}"/>
          </ac:spMkLst>
        </pc:spChg>
        <pc:spChg chg="del">
          <ac:chgData name="Pendam, Nithin Kumar" userId="f316d4e1-dcea-4cbb-9ca8-7c42d48ec7a2" providerId="ADAL" clId="{4ADD0E2D-0E34-46CA-A1CA-2744526BC798}" dt="2021-11-06T05:54:09.735" v="870"/>
          <ac:spMkLst>
            <pc:docMk/>
            <pc:sldMk cId="873400440" sldId="262"/>
            <ac:spMk id="28" creationId="{DBB05BAE-BBD3-4289-899F-A6851503C6B0}"/>
          </ac:spMkLst>
        </pc:spChg>
        <pc:spChg chg="del">
          <ac:chgData name="Pendam, Nithin Kumar" userId="f316d4e1-dcea-4cbb-9ca8-7c42d48ec7a2" providerId="ADAL" clId="{4ADD0E2D-0E34-46CA-A1CA-2744526BC798}" dt="2021-11-06T05:54:09.735" v="870"/>
          <ac:spMkLst>
            <pc:docMk/>
            <pc:sldMk cId="873400440" sldId="262"/>
            <ac:spMk id="30" creationId="{9874D11C-36F5-4BBE-A490-019A54E953B0}"/>
          </ac:spMkLst>
        </pc:spChg>
        <pc:spChg chg="del">
          <ac:chgData name="Pendam, Nithin Kumar" userId="f316d4e1-dcea-4cbb-9ca8-7c42d48ec7a2" providerId="ADAL" clId="{4ADD0E2D-0E34-46CA-A1CA-2744526BC798}" dt="2021-11-06T05:54:09.735" v="870"/>
          <ac:spMkLst>
            <pc:docMk/>
            <pc:sldMk cId="873400440" sldId="262"/>
            <ac:spMk id="32" creationId="{BF120A21-0841-4823-B0C4-28AEBCEF9B78}"/>
          </ac:spMkLst>
        </pc:spChg>
        <pc:picChg chg="mod">
          <ac:chgData name="Pendam, Nithin Kumar" userId="f316d4e1-dcea-4cbb-9ca8-7c42d48ec7a2" providerId="ADAL" clId="{4ADD0E2D-0E34-46CA-A1CA-2744526BC798}" dt="2021-11-06T06:30:44.422" v="962" actId="1076"/>
          <ac:picMkLst>
            <pc:docMk/>
            <pc:sldMk cId="873400440" sldId="262"/>
            <ac:picMk id="47" creationId="{092BCC04-9F47-477E-A372-0BE21F83E8C1}"/>
          </ac:picMkLst>
        </pc:picChg>
        <pc:cxnChg chg="del">
          <ac:chgData name="Pendam, Nithin Kumar" userId="f316d4e1-dcea-4cbb-9ca8-7c42d48ec7a2" providerId="ADAL" clId="{4ADD0E2D-0E34-46CA-A1CA-2744526BC798}" dt="2021-11-06T05:54:09.735" v="870"/>
          <ac:cxnSpMkLst>
            <pc:docMk/>
            <pc:sldMk cId="873400440" sldId="262"/>
            <ac:cxnSpMk id="14" creationId="{64FA5DFF-7FE6-4855-84E6-DFA78EE978BD}"/>
          </ac:cxnSpMkLst>
        </pc:cxnChg>
        <pc:cxnChg chg="del">
          <ac:chgData name="Pendam, Nithin Kumar" userId="f316d4e1-dcea-4cbb-9ca8-7c42d48ec7a2" providerId="ADAL" clId="{4ADD0E2D-0E34-46CA-A1CA-2744526BC798}" dt="2021-11-06T05:54:09.735" v="870"/>
          <ac:cxnSpMkLst>
            <pc:docMk/>
            <pc:sldMk cId="873400440" sldId="262"/>
            <ac:cxnSpMk id="16" creationId="{2AFD8CBA-54A3-4363-991B-B9C631BBFA74}"/>
          </ac:cxnSpMkLst>
        </pc:cxnChg>
      </pc:sldChg>
      <pc:sldChg chg="delSp delDesignElem">
        <pc:chgData name="Pendam, Nithin Kumar" userId="f316d4e1-dcea-4cbb-9ca8-7c42d48ec7a2" providerId="ADAL" clId="{4ADD0E2D-0E34-46CA-A1CA-2744526BC798}" dt="2021-11-06T05:54:09.735" v="870"/>
        <pc:sldMkLst>
          <pc:docMk/>
          <pc:sldMk cId="225171719" sldId="263"/>
        </pc:sldMkLst>
        <pc:spChg chg="del">
          <ac:chgData name="Pendam, Nithin Kumar" userId="f316d4e1-dcea-4cbb-9ca8-7c42d48ec7a2" providerId="ADAL" clId="{4ADD0E2D-0E34-46CA-A1CA-2744526BC798}" dt="2021-11-06T05:54:09.735" v="870"/>
          <ac:spMkLst>
            <pc:docMk/>
            <pc:sldMk cId="225171719" sldId="263"/>
            <ac:spMk id="41" creationId="{3F088236-D655-4F88-B238-E16762358025}"/>
          </ac:spMkLst>
        </pc:spChg>
        <pc:spChg chg="del">
          <ac:chgData name="Pendam, Nithin Kumar" userId="f316d4e1-dcea-4cbb-9ca8-7c42d48ec7a2" providerId="ADAL" clId="{4ADD0E2D-0E34-46CA-A1CA-2744526BC798}" dt="2021-11-06T05:54:09.735" v="870"/>
          <ac:spMkLst>
            <pc:docMk/>
            <pc:sldMk cId="225171719" sldId="263"/>
            <ac:spMk id="43" creationId="{3DAC0C92-199E-475C-9390-119A9B027276}"/>
          </ac:spMkLst>
        </pc:spChg>
        <pc:spChg chg="del">
          <ac:chgData name="Pendam, Nithin Kumar" userId="f316d4e1-dcea-4cbb-9ca8-7c42d48ec7a2" providerId="ADAL" clId="{4ADD0E2D-0E34-46CA-A1CA-2744526BC798}" dt="2021-11-06T05:54:09.735" v="870"/>
          <ac:spMkLst>
            <pc:docMk/>
            <pc:sldMk cId="225171719" sldId="263"/>
            <ac:spMk id="45" creationId="{C4CFB339-0ED8-4FE2-9EF1-6D1375B8499B}"/>
          </ac:spMkLst>
        </pc:spChg>
        <pc:spChg chg="del">
          <ac:chgData name="Pendam, Nithin Kumar" userId="f316d4e1-dcea-4cbb-9ca8-7c42d48ec7a2" providerId="ADAL" clId="{4ADD0E2D-0E34-46CA-A1CA-2744526BC798}" dt="2021-11-06T05:54:09.735" v="870"/>
          <ac:spMkLst>
            <pc:docMk/>
            <pc:sldMk cId="225171719" sldId="263"/>
            <ac:spMk id="47" creationId="{31896C80-2069-4431-9C19-83B913734490}"/>
          </ac:spMkLst>
        </pc:spChg>
        <pc:spChg chg="del">
          <ac:chgData name="Pendam, Nithin Kumar" userId="f316d4e1-dcea-4cbb-9ca8-7c42d48ec7a2" providerId="ADAL" clId="{4ADD0E2D-0E34-46CA-A1CA-2744526BC798}" dt="2021-11-06T05:54:09.735" v="870"/>
          <ac:spMkLst>
            <pc:docMk/>
            <pc:sldMk cId="225171719" sldId="263"/>
            <ac:spMk id="49" creationId="{BF120A21-0841-4823-B0C4-28AEBCEF9B78}"/>
          </ac:spMkLst>
        </pc:spChg>
        <pc:spChg chg="del">
          <ac:chgData name="Pendam, Nithin Kumar" userId="f316d4e1-dcea-4cbb-9ca8-7c42d48ec7a2" providerId="ADAL" clId="{4ADD0E2D-0E34-46CA-A1CA-2744526BC798}" dt="2021-11-06T05:54:09.735" v="870"/>
          <ac:spMkLst>
            <pc:docMk/>
            <pc:sldMk cId="225171719" sldId="263"/>
            <ac:spMk id="51" creationId="{DBB05BAE-BBD3-4289-899F-A6851503C6B0}"/>
          </ac:spMkLst>
        </pc:spChg>
        <pc:spChg chg="del">
          <ac:chgData name="Pendam, Nithin Kumar" userId="f316d4e1-dcea-4cbb-9ca8-7c42d48ec7a2" providerId="ADAL" clId="{4ADD0E2D-0E34-46CA-A1CA-2744526BC798}" dt="2021-11-06T05:54:09.735" v="870"/>
          <ac:spMkLst>
            <pc:docMk/>
            <pc:sldMk cId="225171719" sldId="263"/>
            <ac:spMk id="53" creationId="{9874D11C-36F5-4BBE-A490-019A54E953B0}"/>
          </ac:spMkLst>
        </pc:spChg>
        <pc:cxnChg chg="del">
          <ac:chgData name="Pendam, Nithin Kumar" userId="f316d4e1-dcea-4cbb-9ca8-7c42d48ec7a2" providerId="ADAL" clId="{4ADD0E2D-0E34-46CA-A1CA-2744526BC798}" dt="2021-11-06T05:54:09.735" v="870"/>
          <ac:cxnSpMkLst>
            <pc:docMk/>
            <pc:sldMk cId="225171719" sldId="263"/>
            <ac:cxnSpMk id="37" creationId="{64FA5DFF-7FE6-4855-84E6-DFA78EE978BD}"/>
          </ac:cxnSpMkLst>
        </pc:cxnChg>
        <pc:cxnChg chg="del">
          <ac:chgData name="Pendam, Nithin Kumar" userId="f316d4e1-dcea-4cbb-9ca8-7c42d48ec7a2" providerId="ADAL" clId="{4ADD0E2D-0E34-46CA-A1CA-2744526BC798}" dt="2021-11-06T05:54:09.735" v="870"/>
          <ac:cxnSpMkLst>
            <pc:docMk/>
            <pc:sldMk cId="225171719" sldId="263"/>
            <ac:cxnSpMk id="39" creationId="{2AFD8CBA-54A3-4363-991B-B9C631BBFA74}"/>
          </ac:cxnSpMkLst>
        </pc:cxnChg>
      </pc:sldChg>
      <pc:sldChg chg="addSp modSp mod">
        <pc:chgData name="Pendam, Nithin Kumar" userId="f316d4e1-dcea-4cbb-9ca8-7c42d48ec7a2" providerId="ADAL" clId="{4ADD0E2D-0E34-46CA-A1CA-2744526BC798}" dt="2021-11-05T15:03:36.784" v="613" actId="1076"/>
        <pc:sldMkLst>
          <pc:docMk/>
          <pc:sldMk cId="2533030072" sldId="265"/>
        </pc:sldMkLst>
        <pc:graphicFrameChg chg="mod modGraphic">
          <ac:chgData name="Pendam, Nithin Kumar" userId="f316d4e1-dcea-4cbb-9ca8-7c42d48ec7a2" providerId="ADAL" clId="{4ADD0E2D-0E34-46CA-A1CA-2744526BC798}" dt="2021-11-05T15:03:21.765" v="609" actId="1076"/>
          <ac:graphicFrameMkLst>
            <pc:docMk/>
            <pc:sldMk cId="2533030072" sldId="265"/>
            <ac:graphicFrameMk id="4" creationId="{13CCA3CE-56B9-42A9-855D-EA3C79AF11EC}"/>
          </ac:graphicFrameMkLst>
        </pc:graphicFrameChg>
        <pc:graphicFrameChg chg="mod modGraphic">
          <ac:chgData name="Pendam, Nithin Kumar" userId="f316d4e1-dcea-4cbb-9ca8-7c42d48ec7a2" providerId="ADAL" clId="{4ADD0E2D-0E34-46CA-A1CA-2744526BC798}" dt="2021-11-05T15:03:14.619" v="608" actId="1076"/>
          <ac:graphicFrameMkLst>
            <pc:docMk/>
            <pc:sldMk cId="2533030072" sldId="265"/>
            <ac:graphicFrameMk id="5" creationId="{012EEB9E-3680-4DE8-AA75-F35B9E5D62B6}"/>
          </ac:graphicFrameMkLst>
        </pc:graphicFrameChg>
        <pc:graphicFrameChg chg="mod modGraphic">
          <ac:chgData name="Pendam, Nithin Kumar" userId="f316d4e1-dcea-4cbb-9ca8-7c42d48ec7a2" providerId="ADAL" clId="{4ADD0E2D-0E34-46CA-A1CA-2744526BC798}" dt="2021-11-05T15:03:25.850" v="610" actId="1076"/>
          <ac:graphicFrameMkLst>
            <pc:docMk/>
            <pc:sldMk cId="2533030072" sldId="265"/>
            <ac:graphicFrameMk id="6" creationId="{10363B6F-14A2-4F3D-8D00-ACC8F2E94FFF}"/>
          </ac:graphicFrameMkLst>
        </pc:graphicFrameChg>
        <pc:graphicFrameChg chg="mod modGraphic">
          <ac:chgData name="Pendam, Nithin Kumar" userId="f316d4e1-dcea-4cbb-9ca8-7c42d48ec7a2" providerId="ADAL" clId="{4ADD0E2D-0E34-46CA-A1CA-2744526BC798}" dt="2021-11-05T15:03:33.475" v="612" actId="1076"/>
          <ac:graphicFrameMkLst>
            <pc:docMk/>
            <pc:sldMk cId="2533030072" sldId="265"/>
            <ac:graphicFrameMk id="7" creationId="{2C8E71F9-88E7-445A-8DA7-ED84E1FA17AA}"/>
          </ac:graphicFrameMkLst>
        </pc:graphicFrameChg>
        <pc:graphicFrameChg chg="add mod modGraphic">
          <ac:chgData name="Pendam, Nithin Kumar" userId="f316d4e1-dcea-4cbb-9ca8-7c42d48ec7a2" providerId="ADAL" clId="{4ADD0E2D-0E34-46CA-A1CA-2744526BC798}" dt="2021-11-05T15:03:36.784" v="613" actId="1076"/>
          <ac:graphicFrameMkLst>
            <pc:docMk/>
            <pc:sldMk cId="2533030072" sldId="265"/>
            <ac:graphicFrameMk id="8" creationId="{874159CB-730F-411C-A117-8BDF94D0CD78}"/>
          </ac:graphicFrameMkLst>
        </pc:graphicFrameChg>
        <pc:graphicFrameChg chg="add mod modGraphic">
          <ac:chgData name="Pendam, Nithin Kumar" userId="f316d4e1-dcea-4cbb-9ca8-7c42d48ec7a2" providerId="ADAL" clId="{4ADD0E2D-0E34-46CA-A1CA-2744526BC798}" dt="2021-11-05T15:03:29.524" v="611" actId="1076"/>
          <ac:graphicFrameMkLst>
            <pc:docMk/>
            <pc:sldMk cId="2533030072" sldId="265"/>
            <ac:graphicFrameMk id="9" creationId="{B44954A2-2499-48BB-B932-33608A92C14F}"/>
          </ac:graphicFrameMkLst>
        </pc:graphicFrameChg>
      </pc:sldChg>
      <pc:sldChg chg="addSp delSp modSp mod">
        <pc:chgData name="Pendam, Nithin Kumar" userId="f316d4e1-dcea-4cbb-9ca8-7c42d48ec7a2" providerId="ADAL" clId="{4ADD0E2D-0E34-46CA-A1CA-2744526BC798}" dt="2021-11-05T15:09:11.040" v="709" actId="207"/>
        <pc:sldMkLst>
          <pc:docMk/>
          <pc:sldMk cId="2545133104" sldId="266"/>
        </pc:sldMkLst>
        <pc:spChg chg="add del mod">
          <ac:chgData name="Pendam, Nithin Kumar" userId="f316d4e1-dcea-4cbb-9ca8-7c42d48ec7a2" providerId="ADAL" clId="{4ADD0E2D-0E34-46CA-A1CA-2744526BC798}" dt="2021-11-05T15:02:34.944" v="599" actId="21"/>
          <ac:spMkLst>
            <pc:docMk/>
            <pc:sldMk cId="2545133104" sldId="266"/>
            <ac:spMk id="3" creationId="{9E4060F0-5947-4ABB-B7E8-76156181528E}"/>
          </ac:spMkLst>
        </pc:spChg>
        <pc:graphicFrameChg chg="del mod">
          <ac:chgData name="Pendam, Nithin Kumar" userId="f316d4e1-dcea-4cbb-9ca8-7c42d48ec7a2" providerId="ADAL" clId="{4ADD0E2D-0E34-46CA-A1CA-2744526BC798}" dt="2021-11-05T15:01:38.184" v="586" actId="478"/>
          <ac:graphicFrameMkLst>
            <pc:docMk/>
            <pc:sldMk cId="2545133104" sldId="266"/>
            <ac:graphicFrameMk id="7" creationId="{3E0AF542-6D73-4122-9691-4897AC666BDB}"/>
          </ac:graphicFrameMkLst>
        </pc:graphicFrameChg>
        <pc:graphicFrameChg chg="del">
          <ac:chgData name="Pendam, Nithin Kumar" userId="f316d4e1-dcea-4cbb-9ca8-7c42d48ec7a2" providerId="ADAL" clId="{4ADD0E2D-0E34-46CA-A1CA-2744526BC798}" dt="2021-11-05T15:02:19.365" v="598" actId="21"/>
          <ac:graphicFrameMkLst>
            <pc:docMk/>
            <pc:sldMk cId="2545133104" sldId="266"/>
            <ac:graphicFrameMk id="10" creationId="{5BB73D35-E9DD-4D31-A9A9-B70C2C2C8336}"/>
          </ac:graphicFrameMkLst>
        </pc:graphicFrameChg>
        <pc:graphicFrameChg chg="mod modGraphic">
          <ac:chgData name="Pendam, Nithin Kumar" userId="f316d4e1-dcea-4cbb-9ca8-7c42d48ec7a2" providerId="ADAL" clId="{4ADD0E2D-0E34-46CA-A1CA-2744526BC798}" dt="2021-11-05T15:07:47.329" v="693" actId="1076"/>
          <ac:graphicFrameMkLst>
            <pc:docMk/>
            <pc:sldMk cId="2545133104" sldId="266"/>
            <ac:graphicFrameMk id="11" creationId="{E73D3DC1-8BA8-4FBA-93C3-05A19F6978DE}"/>
          </ac:graphicFrameMkLst>
        </pc:graphicFrameChg>
        <pc:graphicFrameChg chg="mod modGraphic">
          <ac:chgData name="Pendam, Nithin Kumar" userId="f316d4e1-dcea-4cbb-9ca8-7c42d48ec7a2" providerId="ADAL" clId="{4ADD0E2D-0E34-46CA-A1CA-2744526BC798}" dt="2021-11-05T15:07:54.845" v="694" actId="1076"/>
          <ac:graphicFrameMkLst>
            <pc:docMk/>
            <pc:sldMk cId="2545133104" sldId="266"/>
            <ac:graphicFrameMk id="12" creationId="{9EFD68D9-79D4-4F52-9170-3EBF277882BA}"/>
          </ac:graphicFrameMkLst>
        </pc:graphicFrameChg>
        <pc:graphicFrameChg chg="mod modGraphic">
          <ac:chgData name="Pendam, Nithin Kumar" userId="f316d4e1-dcea-4cbb-9ca8-7c42d48ec7a2" providerId="ADAL" clId="{4ADD0E2D-0E34-46CA-A1CA-2744526BC798}" dt="2021-11-05T15:09:11.040" v="709" actId="207"/>
          <ac:graphicFrameMkLst>
            <pc:docMk/>
            <pc:sldMk cId="2545133104" sldId="266"/>
            <ac:graphicFrameMk id="13" creationId="{13F40625-41C6-4B06-9DDA-447EFA6382BE}"/>
          </ac:graphicFrameMkLst>
        </pc:graphicFrameChg>
        <pc:graphicFrameChg chg="add mod modGraphic">
          <ac:chgData name="Pendam, Nithin Kumar" userId="f316d4e1-dcea-4cbb-9ca8-7c42d48ec7a2" providerId="ADAL" clId="{4ADD0E2D-0E34-46CA-A1CA-2744526BC798}" dt="2021-11-05T15:07:07.030" v="683" actId="1076"/>
          <ac:graphicFrameMkLst>
            <pc:docMk/>
            <pc:sldMk cId="2545133104" sldId="266"/>
            <ac:graphicFrameMk id="14" creationId="{B1B67514-239A-4F90-A747-C4CBD51CA277}"/>
          </ac:graphicFrameMkLst>
        </pc:graphicFrameChg>
        <pc:graphicFrameChg chg="add mod modGraphic">
          <ac:chgData name="Pendam, Nithin Kumar" userId="f316d4e1-dcea-4cbb-9ca8-7c42d48ec7a2" providerId="ADAL" clId="{4ADD0E2D-0E34-46CA-A1CA-2744526BC798}" dt="2021-11-05T15:07:31.960" v="690" actId="1076"/>
          <ac:graphicFrameMkLst>
            <pc:docMk/>
            <pc:sldMk cId="2545133104" sldId="266"/>
            <ac:graphicFrameMk id="15" creationId="{BADDD50D-15A8-494F-A49C-3D658927FDB4}"/>
          </ac:graphicFrameMkLst>
        </pc:graphicFrameChg>
        <pc:graphicFrameChg chg="add mod modGraphic">
          <ac:chgData name="Pendam, Nithin Kumar" userId="f316d4e1-dcea-4cbb-9ca8-7c42d48ec7a2" providerId="ADAL" clId="{4ADD0E2D-0E34-46CA-A1CA-2744526BC798}" dt="2021-11-05T15:07:26.475" v="689" actId="1076"/>
          <ac:graphicFrameMkLst>
            <pc:docMk/>
            <pc:sldMk cId="2545133104" sldId="266"/>
            <ac:graphicFrameMk id="16" creationId="{0B66CFDD-FE61-4D97-8639-D691D561B86B}"/>
          </ac:graphicFrameMkLst>
        </pc:graphicFrameChg>
        <pc:graphicFrameChg chg="add mod modGraphic">
          <ac:chgData name="Pendam, Nithin Kumar" userId="f316d4e1-dcea-4cbb-9ca8-7c42d48ec7a2" providerId="ADAL" clId="{4ADD0E2D-0E34-46CA-A1CA-2744526BC798}" dt="2021-11-05T15:07:58.468" v="695" actId="1076"/>
          <ac:graphicFrameMkLst>
            <pc:docMk/>
            <pc:sldMk cId="2545133104" sldId="266"/>
            <ac:graphicFrameMk id="17" creationId="{2D55C514-621E-4512-B853-579F7F11D81D}"/>
          </ac:graphicFrameMkLst>
        </pc:graphicFrameChg>
      </pc:sldChg>
      <pc:sldChg chg="del">
        <pc:chgData name="Pendam, Nithin Kumar" userId="f316d4e1-dcea-4cbb-9ca8-7c42d48ec7a2" providerId="ADAL" clId="{4ADD0E2D-0E34-46CA-A1CA-2744526BC798}" dt="2021-11-05T15:06:28.962" v="670" actId="2696"/>
        <pc:sldMkLst>
          <pc:docMk/>
          <pc:sldMk cId="2994089773" sldId="267"/>
        </pc:sldMkLst>
      </pc:sldChg>
      <pc:sldChg chg="addSp delSp modSp mod">
        <pc:chgData name="Pendam, Nithin Kumar" userId="f316d4e1-dcea-4cbb-9ca8-7c42d48ec7a2" providerId="ADAL" clId="{4ADD0E2D-0E34-46CA-A1CA-2744526BC798}" dt="2021-11-05T15:09:18.942" v="711" actId="207"/>
        <pc:sldMkLst>
          <pc:docMk/>
          <pc:sldMk cId="3769230936" sldId="268"/>
        </pc:sldMkLst>
        <pc:graphicFrameChg chg="mod modGraphic">
          <ac:chgData name="Pendam, Nithin Kumar" userId="f316d4e1-dcea-4cbb-9ca8-7c42d48ec7a2" providerId="ADAL" clId="{4ADD0E2D-0E34-46CA-A1CA-2744526BC798}" dt="2021-11-05T15:08:56.431" v="706" actId="207"/>
          <ac:graphicFrameMkLst>
            <pc:docMk/>
            <pc:sldMk cId="3769230936" sldId="268"/>
            <ac:graphicFrameMk id="4" creationId="{CAA16952-B024-4070-8F26-8436EF63096C}"/>
          </ac:graphicFrameMkLst>
        </pc:graphicFrameChg>
        <pc:graphicFrameChg chg="del">
          <ac:chgData name="Pendam, Nithin Kumar" userId="f316d4e1-dcea-4cbb-9ca8-7c42d48ec7a2" providerId="ADAL" clId="{4ADD0E2D-0E34-46CA-A1CA-2744526BC798}" dt="2021-11-05T15:08:08.167" v="696" actId="478"/>
          <ac:graphicFrameMkLst>
            <pc:docMk/>
            <pc:sldMk cId="3769230936" sldId="268"/>
            <ac:graphicFrameMk id="5" creationId="{20E4E69C-2632-4AF7-BBC7-D3C74A63CA3E}"/>
          </ac:graphicFrameMkLst>
        </pc:graphicFrameChg>
        <pc:graphicFrameChg chg="add mod modGraphic">
          <ac:chgData name="Pendam, Nithin Kumar" userId="f316d4e1-dcea-4cbb-9ca8-7c42d48ec7a2" providerId="ADAL" clId="{4ADD0E2D-0E34-46CA-A1CA-2744526BC798}" dt="2021-11-05T15:09:18.942" v="711" actId="207"/>
          <ac:graphicFrameMkLst>
            <pc:docMk/>
            <pc:sldMk cId="3769230936" sldId="268"/>
            <ac:graphicFrameMk id="6" creationId="{9A8C90CA-761C-4434-9FC3-071EA83F06FA}"/>
          </ac:graphicFrameMkLst>
        </pc:graphicFrameChg>
      </pc:sldChg>
      <pc:sldChg chg="del">
        <pc:chgData name="Pendam, Nithin Kumar" userId="f316d4e1-dcea-4cbb-9ca8-7c42d48ec7a2" providerId="ADAL" clId="{4ADD0E2D-0E34-46CA-A1CA-2744526BC798}" dt="2021-11-05T15:09:30.963" v="712" actId="2696"/>
        <pc:sldMkLst>
          <pc:docMk/>
          <pc:sldMk cId="4260638559" sldId="269"/>
        </pc:sldMkLst>
      </pc:sldChg>
      <pc:sldChg chg="del">
        <pc:chgData name="Pendam, Nithin Kumar" userId="f316d4e1-dcea-4cbb-9ca8-7c42d48ec7a2" providerId="ADAL" clId="{4ADD0E2D-0E34-46CA-A1CA-2744526BC798}" dt="2021-11-05T15:09:43.988" v="713" actId="2696"/>
        <pc:sldMkLst>
          <pc:docMk/>
          <pc:sldMk cId="1334651380" sldId="270"/>
        </pc:sldMkLst>
      </pc:sldChg>
      <pc:sldChg chg="del">
        <pc:chgData name="Pendam, Nithin Kumar" userId="f316d4e1-dcea-4cbb-9ca8-7c42d48ec7a2" providerId="ADAL" clId="{4ADD0E2D-0E34-46CA-A1CA-2744526BC798}" dt="2021-11-05T15:09:47.770" v="714" actId="2696"/>
        <pc:sldMkLst>
          <pc:docMk/>
          <pc:sldMk cId="3558782493" sldId="271"/>
        </pc:sldMkLst>
      </pc:sldChg>
      <pc:sldChg chg="del">
        <pc:chgData name="Pendam, Nithin Kumar" userId="f316d4e1-dcea-4cbb-9ca8-7c42d48ec7a2" providerId="ADAL" clId="{4ADD0E2D-0E34-46CA-A1CA-2744526BC798}" dt="2021-11-05T15:09:50.358" v="715" actId="2696"/>
        <pc:sldMkLst>
          <pc:docMk/>
          <pc:sldMk cId="2328125931" sldId="272"/>
        </pc:sldMkLst>
      </pc:sldChg>
      <pc:sldChg chg="modSp add del mod">
        <pc:chgData name="Pendam, Nithin Kumar" userId="f316d4e1-dcea-4cbb-9ca8-7c42d48ec7a2" providerId="ADAL" clId="{4ADD0E2D-0E34-46CA-A1CA-2744526BC798}" dt="2021-11-07T14:50:12.149" v="6000" actId="47"/>
        <pc:sldMkLst>
          <pc:docMk/>
          <pc:sldMk cId="398292787" sldId="273"/>
        </pc:sldMkLst>
        <pc:spChg chg="mod">
          <ac:chgData name="Pendam, Nithin Kumar" userId="f316d4e1-dcea-4cbb-9ca8-7c42d48ec7a2" providerId="ADAL" clId="{4ADD0E2D-0E34-46CA-A1CA-2744526BC798}" dt="2021-11-06T05:54:30.379" v="873" actId="27636"/>
          <ac:spMkLst>
            <pc:docMk/>
            <pc:sldMk cId="398292787" sldId="273"/>
            <ac:spMk id="2" creationId="{3F69B1E4-69E7-4C5D-9B09-4B8ADCA898A3}"/>
          </ac:spMkLst>
        </pc:spChg>
      </pc:sldChg>
      <pc:sldChg chg="del">
        <pc:chgData name="Pendam, Nithin Kumar" userId="f316d4e1-dcea-4cbb-9ca8-7c42d48ec7a2" providerId="ADAL" clId="{4ADD0E2D-0E34-46CA-A1CA-2744526BC798}" dt="2021-11-05T15:09:55.007" v="716" actId="2696"/>
        <pc:sldMkLst>
          <pc:docMk/>
          <pc:sldMk cId="2581447368" sldId="274"/>
        </pc:sldMkLst>
      </pc:sldChg>
      <pc:sldChg chg="del">
        <pc:chgData name="Pendam, Nithin Kumar" userId="f316d4e1-dcea-4cbb-9ca8-7c42d48ec7a2" providerId="ADAL" clId="{4ADD0E2D-0E34-46CA-A1CA-2744526BC798}" dt="2021-11-05T15:09:57.582" v="717" actId="2696"/>
        <pc:sldMkLst>
          <pc:docMk/>
          <pc:sldMk cId="793954723" sldId="275"/>
        </pc:sldMkLst>
      </pc:sldChg>
      <pc:sldChg chg="del">
        <pc:chgData name="Pendam, Nithin Kumar" userId="f316d4e1-dcea-4cbb-9ca8-7c42d48ec7a2" providerId="ADAL" clId="{4ADD0E2D-0E34-46CA-A1CA-2744526BC798}" dt="2021-11-05T15:09:59.803" v="718" actId="2696"/>
        <pc:sldMkLst>
          <pc:docMk/>
          <pc:sldMk cId="1803411603" sldId="276"/>
        </pc:sldMkLst>
      </pc:sldChg>
      <pc:sldChg chg="delSp delDesignElem">
        <pc:chgData name="Pendam, Nithin Kumar" userId="f316d4e1-dcea-4cbb-9ca8-7c42d48ec7a2" providerId="ADAL" clId="{4ADD0E2D-0E34-46CA-A1CA-2744526BC798}" dt="2021-11-06T05:54:09.735" v="870"/>
        <pc:sldMkLst>
          <pc:docMk/>
          <pc:sldMk cId="157882821" sldId="277"/>
        </pc:sldMkLst>
        <pc:cxnChg chg="del">
          <ac:chgData name="Pendam, Nithin Kumar" userId="f316d4e1-dcea-4cbb-9ca8-7c42d48ec7a2" providerId="ADAL" clId="{4ADD0E2D-0E34-46CA-A1CA-2744526BC798}" dt="2021-11-06T05:54:09.735" v="870"/>
          <ac:cxnSpMkLst>
            <pc:docMk/>
            <pc:sldMk cId="157882821" sldId="277"/>
            <ac:cxnSpMk id="64" creationId="{0B5F7E3B-C5F1-40E0-A491-558BAFBC1127}"/>
          </ac:cxnSpMkLst>
        </pc:cxnChg>
      </pc:sldChg>
      <pc:sldChg chg="delSp delDesignElem">
        <pc:chgData name="Pendam, Nithin Kumar" userId="f316d4e1-dcea-4cbb-9ca8-7c42d48ec7a2" providerId="ADAL" clId="{4ADD0E2D-0E34-46CA-A1CA-2744526BC798}" dt="2021-11-06T05:54:09.735" v="870"/>
        <pc:sldMkLst>
          <pc:docMk/>
          <pc:sldMk cId="1724321574" sldId="278"/>
        </pc:sldMkLst>
        <pc:cxnChg chg="del">
          <ac:chgData name="Pendam, Nithin Kumar" userId="f316d4e1-dcea-4cbb-9ca8-7c42d48ec7a2" providerId="ADAL" clId="{4ADD0E2D-0E34-46CA-A1CA-2744526BC798}" dt="2021-11-06T05:54:09.735" v="870"/>
          <ac:cxnSpMkLst>
            <pc:docMk/>
            <pc:sldMk cId="1724321574" sldId="278"/>
            <ac:cxnSpMk id="64" creationId="{0B5F7E3B-C5F1-40E0-A491-558BAFBC1127}"/>
          </ac:cxnSpMkLst>
        </pc:cxnChg>
      </pc:sldChg>
      <pc:sldChg chg="addSp delSp modSp mod">
        <pc:chgData name="Pendam, Nithin Kumar" userId="f316d4e1-dcea-4cbb-9ca8-7c42d48ec7a2" providerId="ADAL" clId="{4ADD0E2D-0E34-46CA-A1CA-2744526BC798}" dt="2021-11-09T04:40:37.047" v="8850" actId="207"/>
        <pc:sldMkLst>
          <pc:docMk/>
          <pc:sldMk cId="520406091" sldId="279"/>
        </pc:sldMkLst>
        <pc:spChg chg="add del mod">
          <ac:chgData name="Pendam, Nithin Kumar" userId="f316d4e1-dcea-4cbb-9ca8-7c42d48ec7a2" providerId="ADAL" clId="{4ADD0E2D-0E34-46CA-A1CA-2744526BC798}" dt="2021-11-07T15:31:19.380" v="6438" actId="931"/>
          <ac:spMkLst>
            <pc:docMk/>
            <pc:sldMk cId="520406091" sldId="279"/>
            <ac:spMk id="3" creationId="{4A10C807-A151-40B5-A2FE-5526E94D5045}"/>
          </ac:spMkLst>
        </pc:spChg>
        <pc:spChg chg="add del mod">
          <ac:chgData name="Pendam, Nithin Kumar" userId="f316d4e1-dcea-4cbb-9ca8-7c42d48ec7a2" providerId="ADAL" clId="{4ADD0E2D-0E34-46CA-A1CA-2744526BC798}" dt="2021-11-07T15:31:29.698" v="6442" actId="931"/>
          <ac:spMkLst>
            <pc:docMk/>
            <pc:sldMk cId="520406091" sldId="279"/>
            <ac:spMk id="8" creationId="{0954C259-DC9C-4CB5-827A-F8A3154BC2FF}"/>
          </ac:spMkLst>
        </pc:spChg>
        <pc:spChg chg="mod">
          <ac:chgData name="Pendam, Nithin Kumar" userId="f316d4e1-dcea-4cbb-9ca8-7c42d48ec7a2" providerId="ADAL" clId="{4ADD0E2D-0E34-46CA-A1CA-2744526BC798}" dt="2021-11-09T04:40:37.047" v="8850" actId="207"/>
          <ac:spMkLst>
            <pc:docMk/>
            <pc:sldMk cId="520406091" sldId="279"/>
            <ac:spMk id="10" creationId="{BA49480D-2052-459A-ADEF-DF6BC96E6A03}"/>
          </ac:spMkLst>
        </pc:spChg>
        <pc:spChg chg="add del mod">
          <ac:chgData name="Pendam, Nithin Kumar" userId="f316d4e1-dcea-4cbb-9ca8-7c42d48ec7a2" providerId="ADAL" clId="{4ADD0E2D-0E34-46CA-A1CA-2744526BC798}" dt="2021-11-07T15:31:41.127" v="6446" actId="931"/>
          <ac:spMkLst>
            <pc:docMk/>
            <pc:sldMk cId="520406091" sldId="279"/>
            <ac:spMk id="13" creationId="{8DD510F6-DFED-4463-B22B-A78E6D516A45}"/>
          </ac:spMkLst>
        </pc:spChg>
        <pc:picChg chg="del">
          <ac:chgData name="Pendam, Nithin Kumar" userId="f316d4e1-dcea-4cbb-9ca8-7c42d48ec7a2" providerId="ADAL" clId="{4ADD0E2D-0E34-46CA-A1CA-2744526BC798}" dt="2021-11-07T15:31:07.840" v="6437" actId="478"/>
          <ac:picMkLst>
            <pc:docMk/>
            <pc:sldMk cId="520406091" sldId="279"/>
            <ac:picMk id="5" creationId="{E81EB329-7883-46D0-A32C-0945B010EDB9}"/>
          </ac:picMkLst>
        </pc:picChg>
        <pc:picChg chg="add del mod">
          <ac:chgData name="Pendam, Nithin Kumar" userId="f316d4e1-dcea-4cbb-9ca8-7c42d48ec7a2" providerId="ADAL" clId="{4ADD0E2D-0E34-46CA-A1CA-2744526BC798}" dt="2021-11-07T15:31:24.174" v="6441" actId="478"/>
          <ac:picMkLst>
            <pc:docMk/>
            <pc:sldMk cId="520406091" sldId="279"/>
            <ac:picMk id="6" creationId="{9FAFB0E1-6A76-476B-9E43-019155E2FC72}"/>
          </ac:picMkLst>
        </pc:picChg>
        <pc:picChg chg="add del mod">
          <ac:chgData name="Pendam, Nithin Kumar" userId="f316d4e1-dcea-4cbb-9ca8-7c42d48ec7a2" providerId="ADAL" clId="{4ADD0E2D-0E34-46CA-A1CA-2744526BC798}" dt="2021-11-07T15:31:35.070" v="6445" actId="478"/>
          <ac:picMkLst>
            <pc:docMk/>
            <pc:sldMk cId="520406091" sldId="279"/>
            <ac:picMk id="11" creationId="{AF30ECB7-F3B5-4BAB-8509-6DE779ABEEBD}"/>
          </ac:picMkLst>
        </pc:picChg>
        <pc:picChg chg="add mod">
          <ac:chgData name="Pendam, Nithin Kumar" userId="f316d4e1-dcea-4cbb-9ca8-7c42d48ec7a2" providerId="ADAL" clId="{4ADD0E2D-0E34-46CA-A1CA-2744526BC798}" dt="2021-11-07T15:32:15.402" v="6456" actId="1076"/>
          <ac:picMkLst>
            <pc:docMk/>
            <pc:sldMk cId="520406091" sldId="279"/>
            <ac:picMk id="15" creationId="{E92F8B91-A59D-4C93-BC9F-297A3C1CB4CC}"/>
          </ac:picMkLst>
        </pc:picChg>
      </pc:sldChg>
      <pc:sldChg chg="delSp delDesignElem">
        <pc:chgData name="Pendam, Nithin Kumar" userId="f316d4e1-dcea-4cbb-9ca8-7c42d48ec7a2" providerId="ADAL" clId="{4ADD0E2D-0E34-46CA-A1CA-2744526BC798}" dt="2021-11-06T05:54:09.735" v="870"/>
        <pc:sldMkLst>
          <pc:docMk/>
          <pc:sldMk cId="3854366686" sldId="280"/>
        </pc:sldMkLst>
        <pc:cxnChg chg="del">
          <ac:chgData name="Pendam, Nithin Kumar" userId="f316d4e1-dcea-4cbb-9ca8-7c42d48ec7a2" providerId="ADAL" clId="{4ADD0E2D-0E34-46CA-A1CA-2744526BC798}" dt="2021-11-06T05:54:09.735" v="870"/>
          <ac:cxnSpMkLst>
            <pc:docMk/>
            <pc:sldMk cId="3854366686" sldId="280"/>
            <ac:cxnSpMk id="64" creationId="{0B5F7E3B-C5F1-40E0-A491-558BAFBC1127}"/>
          </ac:cxnSpMkLst>
        </pc:cxnChg>
      </pc:sldChg>
      <pc:sldChg chg="addSp delSp modSp mod">
        <pc:chgData name="Pendam, Nithin Kumar" userId="f316d4e1-dcea-4cbb-9ca8-7c42d48ec7a2" providerId="ADAL" clId="{4ADD0E2D-0E34-46CA-A1CA-2744526BC798}" dt="2021-11-09T04:40:24.192" v="8846" actId="207"/>
        <pc:sldMkLst>
          <pc:docMk/>
          <pc:sldMk cId="3537601452" sldId="281"/>
        </pc:sldMkLst>
        <pc:spChg chg="mod">
          <ac:chgData name="Pendam, Nithin Kumar" userId="f316d4e1-dcea-4cbb-9ca8-7c42d48ec7a2" providerId="ADAL" clId="{4ADD0E2D-0E34-46CA-A1CA-2744526BC798}" dt="2021-11-09T04:40:24.192" v="8846" actId="207"/>
          <ac:spMkLst>
            <pc:docMk/>
            <pc:sldMk cId="3537601452" sldId="281"/>
            <ac:spMk id="3" creationId="{94E0E676-4C72-4699-BF66-07DB9746ADD8}"/>
          </ac:spMkLst>
        </pc:spChg>
        <pc:picChg chg="del">
          <ac:chgData name="Pendam, Nithin Kumar" userId="f316d4e1-dcea-4cbb-9ca8-7c42d48ec7a2" providerId="ADAL" clId="{4ADD0E2D-0E34-46CA-A1CA-2744526BC798}" dt="2021-11-07T15:33:48.817" v="6489" actId="478"/>
          <ac:picMkLst>
            <pc:docMk/>
            <pc:sldMk cId="3537601452" sldId="281"/>
            <ac:picMk id="4" creationId="{1E425754-8F39-447D-BDC3-E1DBE66D1B8D}"/>
          </ac:picMkLst>
        </pc:picChg>
        <pc:picChg chg="add mod">
          <ac:chgData name="Pendam, Nithin Kumar" userId="f316d4e1-dcea-4cbb-9ca8-7c42d48ec7a2" providerId="ADAL" clId="{4ADD0E2D-0E34-46CA-A1CA-2744526BC798}" dt="2021-11-07T15:34:10.383" v="6495" actId="1076"/>
          <ac:picMkLst>
            <pc:docMk/>
            <pc:sldMk cId="3537601452" sldId="281"/>
            <ac:picMk id="5" creationId="{79DE92FB-C438-49D2-B6B5-0D8D2617264C}"/>
          </ac:picMkLst>
        </pc:picChg>
      </pc:sldChg>
      <pc:sldChg chg="delSp delDesignElem">
        <pc:chgData name="Pendam, Nithin Kumar" userId="f316d4e1-dcea-4cbb-9ca8-7c42d48ec7a2" providerId="ADAL" clId="{4ADD0E2D-0E34-46CA-A1CA-2744526BC798}" dt="2021-11-06T05:54:09.735" v="870"/>
        <pc:sldMkLst>
          <pc:docMk/>
          <pc:sldMk cId="2163237730" sldId="282"/>
        </pc:sldMkLst>
        <pc:cxnChg chg="del">
          <ac:chgData name="Pendam, Nithin Kumar" userId="f316d4e1-dcea-4cbb-9ca8-7c42d48ec7a2" providerId="ADAL" clId="{4ADD0E2D-0E34-46CA-A1CA-2744526BC798}" dt="2021-11-06T05:54:09.735" v="870"/>
          <ac:cxnSpMkLst>
            <pc:docMk/>
            <pc:sldMk cId="2163237730" sldId="282"/>
            <ac:cxnSpMk id="64" creationId="{0B5F7E3B-C5F1-40E0-A491-558BAFBC1127}"/>
          </ac:cxnSpMkLst>
        </pc:cxnChg>
      </pc:sldChg>
      <pc:sldChg chg="addSp delSp modSp mod">
        <pc:chgData name="Pendam, Nithin Kumar" userId="f316d4e1-dcea-4cbb-9ca8-7c42d48ec7a2" providerId="ADAL" clId="{4ADD0E2D-0E34-46CA-A1CA-2744526BC798}" dt="2021-11-09T04:39:21.598" v="8838" actId="207"/>
        <pc:sldMkLst>
          <pc:docMk/>
          <pc:sldMk cId="1649671956" sldId="283"/>
        </pc:sldMkLst>
        <pc:spChg chg="mod">
          <ac:chgData name="Pendam, Nithin Kumar" userId="f316d4e1-dcea-4cbb-9ca8-7c42d48ec7a2" providerId="ADAL" clId="{4ADD0E2D-0E34-46CA-A1CA-2744526BC798}" dt="2021-11-09T04:39:21.598" v="8838" actId="207"/>
          <ac:spMkLst>
            <pc:docMk/>
            <pc:sldMk cId="1649671956" sldId="283"/>
            <ac:spMk id="3" creationId="{24CD5D6E-478F-4D72-9CC9-89D0C961AE10}"/>
          </ac:spMkLst>
        </pc:spChg>
        <pc:picChg chg="del">
          <ac:chgData name="Pendam, Nithin Kumar" userId="f316d4e1-dcea-4cbb-9ca8-7c42d48ec7a2" providerId="ADAL" clId="{4ADD0E2D-0E34-46CA-A1CA-2744526BC798}" dt="2021-11-07T15:36:07.484" v="6521" actId="478"/>
          <ac:picMkLst>
            <pc:docMk/>
            <pc:sldMk cId="1649671956" sldId="283"/>
            <ac:picMk id="4" creationId="{7E712B30-44C6-42F6-B9F0-709D449D21F5}"/>
          </ac:picMkLst>
        </pc:picChg>
        <pc:picChg chg="add mod">
          <ac:chgData name="Pendam, Nithin Kumar" userId="f316d4e1-dcea-4cbb-9ca8-7c42d48ec7a2" providerId="ADAL" clId="{4ADD0E2D-0E34-46CA-A1CA-2744526BC798}" dt="2021-11-07T15:36:23.759" v="6527" actId="1076"/>
          <ac:picMkLst>
            <pc:docMk/>
            <pc:sldMk cId="1649671956" sldId="283"/>
            <ac:picMk id="5" creationId="{61CC3EED-72B1-45E3-B2FA-5E2BE8784B69}"/>
          </ac:picMkLst>
        </pc:picChg>
      </pc:sldChg>
      <pc:sldChg chg="addSp delSp modSp mod">
        <pc:chgData name="Pendam, Nithin Kumar" userId="f316d4e1-dcea-4cbb-9ca8-7c42d48ec7a2" providerId="ADAL" clId="{4ADD0E2D-0E34-46CA-A1CA-2744526BC798}" dt="2021-11-09T04:39:13.591" v="8836" actId="207"/>
        <pc:sldMkLst>
          <pc:docMk/>
          <pc:sldMk cId="1725185139" sldId="285"/>
        </pc:sldMkLst>
        <pc:spChg chg="mod">
          <ac:chgData name="Pendam, Nithin Kumar" userId="f316d4e1-dcea-4cbb-9ca8-7c42d48ec7a2" providerId="ADAL" clId="{4ADD0E2D-0E34-46CA-A1CA-2744526BC798}" dt="2021-11-09T04:39:13.591" v="8836" actId="207"/>
          <ac:spMkLst>
            <pc:docMk/>
            <pc:sldMk cId="1725185139" sldId="285"/>
            <ac:spMk id="3" creationId="{5E7ECF78-128C-4AC5-BCA3-EE87AE9B7059}"/>
          </ac:spMkLst>
        </pc:spChg>
        <pc:picChg chg="add mod">
          <ac:chgData name="Pendam, Nithin Kumar" userId="f316d4e1-dcea-4cbb-9ca8-7c42d48ec7a2" providerId="ADAL" clId="{4ADD0E2D-0E34-46CA-A1CA-2744526BC798}" dt="2021-11-07T15:36:46.199" v="6534" actId="1076"/>
          <ac:picMkLst>
            <pc:docMk/>
            <pc:sldMk cId="1725185139" sldId="285"/>
            <ac:picMk id="4" creationId="{B2D7FE2D-11BC-4D1B-B8AD-ACE1FDFE91FE}"/>
          </ac:picMkLst>
        </pc:picChg>
        <pc:picChg chg="del">
          <ac:chgData name="Pendam, Nithin Kumar" userId="f316d4e1-dcea-4cbb-9ca8-7c42d48ec7a2" providerId="ADAL" clId="{4ADD0E2D-0E34-46CA-A1CA-2744526BC798}" dt="2021-11-07T15:36:33.839" v="6528" actId="478"/>
          <ac:picMkLst>
            <pc:docMk/>
            <pc:sldMk cId="1725185139" sldId="285"/>
            <ac:picMk id="5" creationId="{4F620EC1-E234-4842-B407-D21BA9034587}"/>
          </ac:picMkLst>
        </pc:picChg>
      </pc:sldChg>
      <pc:sldChg chg="delSp delDesignElem">
        <pc:chgData name="Pendam, Nithin Kumar" userId="f316d4e1-dcea-4cbb-9ca8-7c42d48ec7a2" providerId="ADAL" clId="{4ADD0E2D-0E34-46CA-A1CA-2744526BC798}" dt="2021-11-06T05:54:09.735" v="870"/>
        <pc:sldMkLst>
          <pc:docMk/>
          <pc:sldMk cId="512866541" sldId="286"/>
        </pc:sldMkLst>
        <pc:cxnChg chg="del">
          <ac:chgData name="Pendam, Nithin Kumar" userId="f316d4e1-dcea-4cbb-9ca8-7c42d48ec7a2" providerId="ADAL" clId="{4ADD0E2D-0E34-46CA-A1CA-2744526BC798}" dt="2021-11-06T05:54:09.735" v="870"/>
          <ac:cxnSpMkLst>
            <pc:docMk/>
            <pc:sldMk cId="512866541" sldId="286"/>
            <ac:cxnSpMk id="64" creationId="{0B5F7E3B-C5F1-40E0-A491-558BAFBC1127}"/>
          </ac:cxnSpMkLst>
        </pc:cxnChg>
      </pc:sldChg>
      <pc:sldChg chg="delSp delDesignElem">
        <pc:chgData name="Pendam, Nithin Kumar" userId="f316d4e1-dcea-4cbb-9ca8-7c42d48ec7a2" providerId="ADAL" clId="{4ADD0E2D-0E34-46CA-A1CA-2744526BC798}" dt="2021-11-06T05:54:09.735" v="870"/>
        <pc:sldMkLst>
          <pc:docMk/>
          <pc:sldMk cId="2885869689" sldId="288"/>
        </pc:sldMkLst>
        <pc:cxnChg chg="del">
          <ac:chgData name="Pendam, Nithin Kumar" userId="f316d4e1-dcea-4cbb-9ca8-7c42d48ec7a2" providerId="ADAL" clId="{4ADD0E2D-0E34-46CA-A1CA-2744526BC798}" dt="2021-11-06T05:54:09.735" v="870"/>
          <ac:cxnSpMkLst>
            <pc:docMk/>
            <pc:sldMk cId="2885869689" sldId="288"/>
            <ac:cxnSpMk id="64" creationId="{0B5F7E3B-C5F1-40E0-A491-558BAFBC1127}"/>
          </ac:cxnSpMkLst>
        </pc:cxnChg>
      </pc:sldChg>
      <pc:sldChg chg="addSp delSp modSp mod">
        <pc:chgData name="Pendam, Nithin Kumar" userId="f316d4e1-dcea-4cbb-9ca8-7c42d48ec7a2" providerId="ADAL" clId="{4ADD0E2D-0E34-46CA-A1CA-2744526BC798}" dt="2021-11-09T04:39:00.864" v="8834" actId="207"/>
        <pc:sldMkLst>
          <pc:docMk/>
          <pc:sldMk cId="2876491501" sldId="289"/>
        </pc:sldMkLst>
        <pc:spChg chg="mod">
          <ac:chgData name="Pendam, Nithin Kumar" userId="f316d4e1-dcea-4cbb-9ca8-7c42d48ec7a2" providerId="ADAL" clId="{4ADD0E2D-0E34-46CA-A1CA-2744526BC798}" dt="2021-11-09T04:39:00.864" v="8834" actId="207"/>
          <ac:spMkLst>
            <pc:docMk/>
            <pc:sldMk cId="2876491501" sldId="289"/>
            <ac:spMk id="3" creationId="{C9198F4D-5E8B-4F6C-A53D-574A4E2BA07F}"/>
          </ac:spMkLst>
        </pc:spChg>
        <pc:picChg chg="del">
          <ac:chgData name="Pendam, Nithin Kumar" userId="f316d4e1-dcea-4cbb-9ca8-7c42d48ec7a2" providerId="ADAL" clId="{4ADD0E2D-0E34-46CA-A1CA-2744526BC798}" dt="2021-11-07T15:38:10.831" v="6535" actId="478"/>
          <ac:picMkLst>
            <pc:docMk/>
            <pc:sldMk cId="2876491501" sldId="289"/>
            <ac:picMk id="4" creationId="{8A42F575-67AD-4B25-A979-89A3982C6EFF}"/>
          </ac:picMkLst>
        </pc:picChg>
        <pc:picChg chg="add mod modCrop">
          <ac:chgData name="Pendam, Nithin Kumar" userId="f316d4e1-dcea-4cbb-9ca8-7c42d48ec7a2" providerId="ADAL" clId="{4ADD0E2D-0E34-46CA-A1CA-2744526BC798}" dt="2021-11-07T15:38:38.585" v="6541" actId="14100"/>
          <ac:picMkLst>
            <pc:docMk/>
            <pc:sldMk cId="2876491501" sldId="289"/>
            <ac:picMk id="5" creationId="{E00A125E-B4D3-4320-9A58-032EE7D33D6C}"/>
          </ac:picMkLst>
        </pc:picChg>
      </pc:sldChg>
      <pc:sldChg chg="addSp delSp modSp mod">
        <pc:chgData name="Pendam, Nithin Kumar" userId="f316d4e1-dcea-4cbb-9ca8-7c42d48ec7a2" providerId="ADAL" clId="{4ADD0E2D-0E34-46CA-A1CA-2744526BC798}" dt="2021-11-09T04:38:01.208" v="8819" actId="207"/>
        <pc:sldMkLst>
          <pc:docMk/>
          <pc:sldMk cId="526060398" sldId="290"/>
        </pc:sldMkLst>
        <pc:spChg chg="mod">
          <ac:chgData name="Pendam, Nithin Kumar" userId="f316d4e1-dcea-4cbb-9ca8-7c42d48ec7a2" providerId="ADAL" clId="{4ADD0E2D-0E34-46CA-A1CA-2744526BC798}" dt="2021-11-09T04:38:01.208" v="8819" actId="207"/>
          <ac:spMkLst>
            <pc:docMk/>
            <pc:sldMk cId="526060398" sldId="290"/>
            <ac:spMk id="3" creationId="{7355B1E8-FE33-4806-ADED-795323E0D710}"/>
          </ac:spMkLst>
        </pc:spChg>
        <pc:picChg chg="del">
          <ac:chgData name="Pendam, Nithin Kumar" userId="f316d4e1-dcea-4cbb-9ca8-7c42d48ec7a2" providerId="ADAL" clId="{4ADD0E2D-0E34-46CA-A1CA-2744526BC798}" dt="2021-11-07T15:41:08.043" v="6575" actId="478"/>
          <ac:picMkLst>
            <pc:docMk/>
            <pc:sldMk cId="526060398" sldId="290"/>
            <ac:picMk id="4" creationId="{8D40B115-089E-4CDD-9A83-BB59D8778594}"/>
          </ac:picMkLst>
        </pc:picChg>
        <pc:picChg chg="add mod modCrop">
          <ac:chgData name="Pendam, Nithin Kumar" userId="f316d4e1-dcea-4cbb-9ca8-7c42d48ec7a2" providerId="ADAL" clId="{4ADD0E2D-0E34-46CA-A1CA-2744526BC798}" dt="2021-11-07T15:45:14.352" v="6581" actId="1076"/>
          <ac:picMkLst>
            <pc:docMk/>
            <pc:sldMk cId="526060398" sldId="290"/>
            <ac:picMk id="5" creationId="{46ACDEF9-4F6C-454B-9A61-CF2DB9BB1BD2}"/>
          </ac:picMkLst>
        </pc:picChg>
      </pc:sldChg>
      <pc:sldChg chg="modSp mod">
        <pc:chgData name="Pendam, Nithin Kumar" userId="f316d4e1-dcea-4cbb-9ca8-7c42d48ec7a2" providerId="ADAL" clId="{4ADD0E2D-0E34-46CA-A1CA-2744526BC798}" dt="2021-11-09T04:48:38.671" v="9218" actId="20577"/>
        <pc:sldMkLst>
          <pc:docMk/>
          <pc:sldMk cId="2812499327" sldId="291"/>
        </pc:sldMkLst>
        <pc:spChg chg="mod">
          <ac:chgData name="Pendam, Nithin Kumar" userId="f316d4e1-dcea-4cbb-9ca8-7c42d48ec7a2" providerId="ADAL" clId="{4ADD0E2D-0E34-46CA-A1CA-2744526BC798}" dt="2021-11-09T04:45:25.807" v="9193" actId="207"/>
          <ac:spMkLst>
            <pc:docMk/>
            <pc:sldMk cId="2812499327" sldId="291"/>
            <ac:spMk id="2" creationId="{3A640134-61B1-417C-A505-6DC2FC846BA5}"/>
          </ac:spMkLst>
        </pc:spChg>
        <pc:spChg chg="mod">
          <ac:chgData name="Pendam, Nithin Kumar" userId="f316d4e1-dcea-4cbb-9ca8-7c42d48ec7a2" providerId="ADAL" clId="{4ADD0E2D-0E34-46CA-A1CA-2744526BC798}" dt="2021-11-09T04:48:38.671" v="9218" actId="20577"/>
          <ac:spMkLst>
            <pc:docMk/>
            <pc:sldMk cId="2812499327" sldId="291"/>
            <ac:spMk id="3" creationId="{D55CCB43-20A1-4B20-AA05-12EF9E69D395}"/>
          </ac:spMkLst>
        </pc:spChg>
      </pc:sldChg>
      <pc:sldChg chg="del ord">
        <pc:chgData name="Pendam, Nithin Kumar" userId="f316d4e1-dcea-4cbb-9ca8-7c42d48ec7a2" providerId="ADAL" clId="{4ADD0E2D-0E34-46CA-A1CA-2744526BC798}" dt="2021-11-08T14:30:54.286" v="7360" actId="47"/>
        <pc:sldMkLst>
          <pc:docMk/>
          <pc:sldMk cId="3295987313" sldId="292"/>
        </pc:sldMkLst>
      </pc:sldChg>
      <pc:sldChg chg="del ord">
        <pc:chgData name="Pendam, Nithin Kumar" userId="f316d4e1-dcea-4cbb-9ca8-7c42d48ec7a2" providerId="ADAL" clId="{4ADD0E2D-0E34-46CA-A1CA-2744526BC798}" dt="2021-11-08T14:33:35.651" v="7388" actId="47"/>
        <pc:sldMkLst>
          <pc:docMk/>
          <pc:sldMk cId="3520117492" sldId="293"/>
        </pc:sldMkLst>
      </pc:sldChg>
      <pc:sldChg chg="del ord">
        <pc:chgData name="Pendam, Nithin Kumar" userId="f316d4e1-dcea-4cbb-9ca8-7c42d48ec7a2" providerId="ADAL" clId="{4ADD0E2D-0E34-46CA-A1CA-2744526BC798}" dt="2021-11-08T14:35:54.080" v="7413" actId="47"/>
        <pc:sldMkLst>
          <pc:docMk/>
          <pc:sldMk cId="1122069115" sldId="294"/>
        </pc:sldMkLst>
      </pc:sldChg>
      <pc:sldChg chg="del ord">
        <pc:chgData name="Pendam, Nithin Kumar" userId="f316d4e1-dcea-4cbb-9ca8-7c42d48ec7a2" providerId="ADAL" clId="{4ADD0E2D-0E34-46CA-A1CA-2744526BC798}" dt="2021-11-08T14:38:23.736" v="7433" actId="47"/>
        <pc:sldMkLst>
          <pc:docMk/>
          <pc:sldMk cId="2895625000" sldId="295"/>
        </pc:sldMkLst>
      </pc:sldChg>
      <pc:sldChg chg="addSp delSp modSp mod">
        <pc:chgData name="Pendam, Nithin Kumar" userId="f316d4e1-dcea-4cbb-9ca8-7c42d48ec7a2" providerId="ADAL" clId="{4ADD0E2D-0E34-46CA-A1CA-2744526BC798}" dt="2021-11-07T15:39:11.917" v="6547" actId="14100"/>
        <pc:sldMkLst>
          <pc:docMk/>
          <pc:sldMk cId="1096144695" sldId="296"/>
        </pc:sldMkLst>
        <pc:picChg chg="del">
          <ac:chgData name="Pendam, Nithin Kumar" userId="f316d4e1-dcea-4cbb-9ca8-7c42d48ec7a2" providerId="ADAL" clId="{4ADD0E2D-0E34-46CA-A1CA-2744526BC798}" dt="2021-11-07T15:38:56.894" v="6542" actId="478"/>
          <ac:picMkLst>
            <pc:docMk/>
            <pc:sldMk cId="1096144695" sldId="296"/>
            <ac:picMk id="4" creationId="{B4F328DB-3E9B-42E9-A307-A7F1ACEB0A35}"/>
          </ac:picMkLst>
        </pc:picChg>
        <pc:picChg chg="add mod">
          <ac:chgData name="Pendam, Nithin Kumar" userId="f316d4e1-dcea-4cbb-9ca8-7c42d48ec7a2" providerId="ADAL" clId="{4ADD0E2D-0E34-46CA-A1CA-2744526BC798}" dt="2021-11-07T15:39:11.917" v="6547" actId="14100"/>
          <ac:picMkLst>
            <pc:docMk/>
            <pc:sldMk cId="1096144695" sldId="296"/>
            <ac:picMk id="5" creationId="{BC2C7EB2-61E5-48DF-8D25-4A5A83B94851}"/>
          </ac:picMkLst>
        </pc:picChg>
      </pc:sldChg>
      <pc:sldChg chg="del ord">
        <pc:chgData name="Pendam, Nithin Kumar" userId="f316d4e1-dcea-4cbb-9ca8-7c42d48ec7a2" providerId="ADAL" clId="{4ADD0E2D-0E34-46CA-A1CA-2744526BC798}" dt="2021-11-08T14:40:43" v="7471" actId="47"/>
        <pc:sldMkLst>
          <pc:docMk/>
          <pc:sldMk cId="2128119841" sldId="297"/>
        </pc:sldMkLst>
      </pc:sldChg>
      <pc:sldChg chg="del ord">
        <pc:chgData name="Pendam, Nithin Kumar" userId="f316d4e1-dcea-4cbb-9ca8-7c42d48ec7a2" providerId="ADAL" clId="{4ADD0E2D-0E34-46CA-A1CA-2744526BC798}" dt="2021-11-08T14:42:24.278" v="7486" actId="47"/>
        <pc:sldMkLst>
          <pc:docMk/>
          <pc:sldMk cId="357675346" sldId="298"/>
        </pc:sldMkLst>
      </pc:sldChg>
      <pc:sldChg chg="del ord">
        <pc:chgData name="Pendam, Nithin Kumar" userId="f316d4e1-dcea-4cbb-9ca8-7c42d48ec7a2" providerId="ADAL" clId="{4ADD0E2D-0E34-46CA-A1CA-2744526BC798}" dt="2021-11-08T14:44:36.365" v="7517" actId="47"/>
        <pc:sldMkLst>
          <pc:docMk/>
          <pc:sldMk cId="1863199091" sldId="299"/>
        </pc:sldMkLst>
      </pc:sldChg>
      <pc:sldChg chg="del ord">
        <pc:chgData name="Pendam, Nithin Kumar" userId="f316d4e1-dcea-4cbb-9ca8-7c42d48ec7a2" providerId="ADAL" clId="{4ADD0E2D-0E34-46CA-A1CA-2744526BC798}" dt="2021-11-08T14:46:43.549" v="7558" actId="47"/>
        <pc:sldMkLst>
          <pc:docMk/>
          <pc:sldMk cId="3648639285" sldId="300"/>
        </pc:sldMkLst>
      </pc:sldChg>
      <pc:sldChg chg="modSp mod">
        <pc:chgData name="Pendam, Nithin Kumar" userId="f316d4e1-dcea-4cbb-9ca8-7c42d48ec7a2" providerId="ADAL" clId="{4ADD0E2D-0E34-46CA-A1CA-2744526BC798}" dt="2021-11-09T04:40:09.271" v="8842" actId="207"/>
        <pc:sldMkLst>
          <pc:docMk/>
          <pc:sldMk cId="4145352429" sldId="301"/>
        </pc:sldMkLst>
        <pc:spChg chg="mod">
          <ac:chgData name="Pendam, Nithin Kumar" userId="f316d4e1-dcea-4cbb-9ca8-7c42d48ec7a2" providerId="ADAL" clId="{4ADD0E2D-0E34-46CA-A1CA-2744526BC798}" dt="2021-11-09T04:40:09.271" v="8842" actId="207"/>
          <ac:spMkLst>
            <pc:docMk/>
            <pc:sldMk cId="4145352429" sldId="301"/>
            <ac:spMk id="3" creationId="{94E0E676-4C72-4699-BF66-07DB9746ADD8}"/>
          </ac:spMkLst>
        </pc:spChg>
        <pc:picChg chg="mod">
          <ac:chgData name="Pendam, Nithin Kumar" userId="f316d4e1-dcea-4cbb-9ca8-7c42d48ec7a2" providerId="ADAL" clId="{4ADD0E2D-0E34-46CA-A1CA-2744526BC798}" dt="2021-11-07T15:35:16.208" v="6519" actId="1076"/>
          <ac:picMkLst>
            <pc:docMk/>
            <pc:sldMk cId="4145352429" sldId="301"/>
            <ac:picMk id="5" creationId="{8F54311D-FEEF-4364-8677-B9075C31E458}"/>
          </ac:picMkLst>
        </pc:picChg>
      </pc:sldChg>
      <pc:sldChg chg="addSp delSp modSp mod">
        <pc:chgData name="Pendam, Nithin Kumar" userId="f316d4e1-dcea-4cbb-9ca8-7c42d48ec7a2" providerId="ADAL" clId="{4ADD0E2D-0E34-46CA-A1CA-2744526BC798}" dt="2021-11-09T04:38:45.495" v="8831" actId="207"/>
        <pc:sldMkLst>
          <pc:docMk/>
          <pc:sldMk cId="2598867312" sldId="302"/>
        </pc:sldMkLst>
        <pc:spChg chg="mod">
          <ac:chgData name="Pendam, Nithin Kumar" userId="f316d4e1-dcea-4cbb-9ca8-7c42d48ec7a2" providerId="ADAL" clId="{4ADD0E2D-0E34-46CA-A1CA-2744526BC798}" dt="2021-11-09T04:38:39.311" v="8828" actId="207"/>
          <ac:spMkLst>
            <pc:docMk/>
            <pc:sldMk cId="2598867312" sldId="302"/>
            <ac:spMk id="3" creationId="{7628CACF-87C7-410F-8CAE-B71B09DE7EBE}"/>
          </ac:spMkLst>
        </pc:spChg>
        <pc:spChg chg="mod">
          <ac:chgData name="Pendam, Nithin Kumar" userId="f316d4e1-dcea-4cbb-9ca8-7c42d48ec7a2" providerId="ADAL" clId="{4ADD0E2D-0E34-46CA-A1CA-2744526BC798}" dt="2021-11-09T04:38:31.208" v="8825" actId="207"/>
          <ac:spMkLst>
            <pc:docMk/>
            <pc:sldMk cId="2598867312" sldId="302"/>
            <ac:spMk id="10" creationId="{617A8285-5221-420B-830B-49642E4F4F3E}"/>
          </ac:spMkLst>
        </pc:spChg>
        <pc:spChg chg="mod">
          <ac:chgData name="Pendam, Nithin Kumar" userId="f316d4e1-dcea-4cbb-9ca8-7c42d48ec7a2" providerId="ADAL" clId="{4ADD0E2D-0E34-46CA-A1CA-2744526BC798}" dt="2021-11-09T04:38:45.495" v="8831" actId="207"/>
          <ac:spMkLst>
            <pc:docMk/>
            <pc:sldMk cId="2598867312" sldId="302"/>
            <ac:spMk id="15" creationId="{7FAAAD34-97E8-46E2-97A3-4A281C0B8D17}"/>
          </ac:spMkLst>
        </pc:spChg>
        <pc:picChg chg="add mod">
          <ac:chgData name="Pendam, Nithin Kumar" userId="f316d4e1-dcea-4cbb-9ca8-7c42d48ec7a2" providerId="ADAL" clId="{4ADD0E2D-0E34-46CA-A1CA-2744526BC798}" dt="2021-11-07T15:40:15.188" v="6574" actId="14100"/>
          <ac:picMkLst>
            <pc:docMk/>
            <pc:sldMk cId="2598867312" sldId="302"/>
            <ac:picMk id="4" creationId="{E73AE98B-B3D9-4426-BCB7-A883E9626CE8}"/>
          </ac:picMkLst>
        </pc:picChg>
        <pc:picChg chg="del">
          <ac:chgData name="Pendam, Nithin Kumar" userId="f316d4e1-dcea-4cbb-9ca8-7c42d48ec7a2" providerId="ADAL" clId="{4ADD0E2D-0E34-46CA-A1CA-2744526BC798}" dt="2021-11-07T15:39:53.022" v="6568" actId="478"/>
          <ac:picMkLst>
            <pc:docMk/>
            <pc:sldMk cId="2598867312" sldId="302"/>
            <ac:picMk id="14" creationId="{89014FDE-40BD-4495-9527-7D04B76FCEB9}"/>
          </ac:picMkLst>
        </pc:picChg>
      </pc:sldChg>
      <pc:sldChg chg="addSp delSp modSp mod">
        <pc:chgData name="Pendam, Nithin Kumar" userId="f316d4e1-dcea-4cbb-9ca8-7c42d48ec7a2" providerId="ADAL" clId="{4ADD0E2D-0E34-46CA-A1CA-2744526BC798}" dt="2021-11-07T14:29:33.099" v="5995" actId="1076"/>
        <pc:sldMkLst>
          <pc:docMk/>
          <pc:sldMk cId="3411388294" sldId="303"/>
        </pc:sldMkLst>
        <pc:spChg chg="add mod">
          <ac:chgData name="Pendam, Nithin Kumar" userId="f316d4e1-dcea-4cbb-9ca8-7c42d48ec7a2" providerId="ADAL" clId="{4ADD0E2D-0E34-46CA-A1CA-2744526BC798}" dt="2021-11-05T15:43:05.475" v="731"/>
          <ac:spMkLst>
            <pc:docMk/>
            <pc:sldMk cId="3411388294" sldId="303"/>
            <ac:spMk id="6" creationId="{FFA2A90C-3BFB-45AE-8E27-8310C08E3DC6}"/>
          </ac:spMkLst>
        </pc:spChg>
        <pc:spChg chg="add mod">
          <ac:chgData name="Pendam, Nithin Kumar" userId="f316d4e1-dcea-4cbb-9ca8-7c42d48ec7a2" providerId="ADAL" clId="{4ADD0E2D-0E34-46CA-A1CA-2744526BC798}" dt="2021-11-05T15:43:05.475" v="731"/>
          <ac:spMkLst>
            <pc:docMk/>
            <pc:sldMk cId="3411388294" sldId="303"/>
            <ac:spMk id="7" creationId="{5AAB27B5-73C8-4569-A6BA-D3F98C9BEBBD}"/>
          </ac:spMkLst>
        </pc:spChg>
        <pc:grpChg chg="add del mod">
          <ac:chgData name="Pendam, Nithin Kumar" userId="f316d4e1-dcea-4cbb-9ca8-7c42d48ec7a2" providerId="ADAL" clId="{4ADD0E2D-0E34-46CA-A1CA-2744526BC798}" dt="2021-11-05T15:43:21.472" v="735" actId="478"/>
          <ac:grpSpMkLst>
            <pc:docMk/>
            <pc:sldMk cId="3411388294" sldId="303"/>
            <ac:grpSpMk id="5" creationId="{D62D4CAA-3CC5-4A65-A954-AC113CBA89CF}"/>
          </ac:grpSpMkLst>
        </pc:grpChg>
        <pc:graphicFrameChg chg="mod">
          <ac:chgData name="Pendam, Nithin Kumar" userId="f316d4e1-dcea-4cbb-9ca8-7c42d48ec7a2" providerId="ADAL" clId="{4ADD0E2D-0E34-46CA-A1CA-2744526BC798}" dt="2021-11-07T14:29:33.099" v="5995" actId="1076"/>
          <ac:graphicFrameMkLst>
            <pc:docMk/>
            <pc:sldMk cId="3411388294" sldId="303"/>
            <ac:graphicFrameMk id="4" creationId="{E14D4CF6-1D60-4952-8DF2-8C6EBB4F5926}"/>
          </ac:graphicFrameMkLst>
        </pc:graphicFrameChg>
      </pc:sldChg>
      <pc:sldChg chg="addSp delSp modSp del mod setBg delAnim delDesignElem">
        <pc:chgData name="Pendam, Nithin Kumar" userId="f316d4e1-dcea-4cbb-9ca8-7c42d48ec7a2" providerId="ADAL" clId="{4ADD0E2D-0E34-46CA-A1CA-2744526BC798}" dt="2021-11-09T07:26:03.860" v="9285" actId="47"/>
        <pc:sldMkLst>
          <pc:docMk/>
          <pc:sldMk cId="2640625199" sldId="304"/>
        </pc:sldMkLst>
        <pc:spChg chg="add del mod">
          <ac:chgData name="Pendam, Nithin Kumar" userId="f316d4e1-dcea-4cbb-9ca8-7c42d48ec7a2" providerId="ADAL" clId="{4ADD0E2D-0E34-46CA-A1CA-2744526BC798}" dt="2021-11-09T07:25:02.054" v="9277" actId="21"/>
          <ac:spMkLst>
            <pc:docMk/>
            <pc:sldMk cId="2640625199" sldId="304"/>
            <ac:spMk id="3" creationId="{7D6B7E30-955A-4F87-B7A9-0018169E3B3B}"/>
          </ac:spMkLst>
        </pc:spChg>
        <pc:spChg chg="del">
          <ac:chgData name="Pendam, Nithin Kumar" userId="f316d4e1-dcea-4cbb-9ca8-7c42d48ec7a2" providerId="ADAL" clId="{4ADD0E2D-0E34-46CA-A1CA-2744526BC798}" dt="2021-11-06T05:54:09.735" v="870"/>
          <ac:spMkLst>
            <pc:docMk/>
            <pc:sldMk cId="2640625199" sldId="304"/>
            <ac:spMk id="22" creationId="{03E8462A-FEBA-4848-81CC-3F8DA3E477BE}"/>
          </ac:spMkLst>
        </pc:spChg>
        <pc:spChg chg="del">
          <ac:chgData name="Pendam, Nithin Kumar" userId="f316d4e1-dcea-4cbb-9ca8-7c42d48ec7a2" providerId="ADAL" clId="{4ADD0E2D-0E34-46CA-A1CA-2744526BC798}" dt="2021-11-06T05:54:09.735" v="870"/>
          <ac:spMkLst>
            <pc:docMk/>
            <pc:sldMk cId="2640625199" sldId="304"/>
            <ac:spMk id="35" creationId="{7941F9B1-B01B-4A84-89D9-B169AEB4E456}"/>
          </ac:spMkLst>
        </pc:spChg>
        <pc:grpChg chg="del">
          <ac:chgData name="Pendam, Nithin Kumar" userId="f316d4e1-dcea-4cbb-9ca8-7c42d48ec7a2" providerId="ADAL" clId="{4ADD0E2D-0E34-46CA-A1CA-2744526BC798}" dt="2021-11-06T05:54:09.735" v="870"/>
          <ac:grpSpMkLst>
            <pc:docMk/>
            <pc:sldMk cId="2640625199" sldId="304"/>
            <ac:grpSpMk id="10" creationId="{A4D026A2-7476-44B0-9648-BB98882F7BA3}"/>
          </ac:grpSpMkLst>
        </pc:grpChg>
        <pc:grpChg chg="del">
          <ac:chgData name="Pendam, Nithin Kumar" userId="f316d4e1-dcea-4cbb-9ca8-7c42d48ec7a2" providerId="ADAL" clId="{4ADD0E2D-0E34-46CA-A1CA-2744526BC798}" dt="2021-11-06T05:54:09.735" v="870"/>
          <ac:grpSpMkLst>
            <pc:docMk/>
            <pc:sldMk cId="2640625199" sldId="304"/>
            <ac:grpSpMk id="24" creationId="{2109F83F-40FE-4DB3-84CC-09FB3340D06D}"/>
          </ac:grpSpMkLst>
        </pc:grpChg>
        <pc:picChg chg="del">
          <ac:chgData name="Pendam, Nithin Kumar" userId="f316d4e1-dcea-4cbb-9ca8-7c42d48ec7a2" providerId="ADAL" clId="{4ADD0E2D-0E34-46CA-A1CA-2744526BC798}" dt="2021-11-09T07:23:09.334" v="9276" actId="478"/>
          <ac:picMkLst>
            <pc:docMk/>
            <pc:sldMk cId="2640625199" sldId="304"/>
            <ac:picMk id="5" creationId="{C96F1B06-08B0-4DA7-BB43-1414AE025656}"/>
          </ac:picMkLst>
        </pc:picChg>
      </pc:sldChg>
      <pc:sldChg chg="addSp delSp modSp new mod setBg modAnim delDesignElem">
        <pc:chgData name="Pendam, Nithin Kumar" userId="f316d4e1-dcea-4cbb-9ca8-7c42d48ec7a2" providerId="ADAL" clId="{4ADD0E2D-0E34-46CA-A1CA-2744526BC798}" dt="2021-11-09T07:14:11.996" v="9275"/>
        <pc:sldMkLst>
          <pc:docMk/>
          <pc:sldMk cId="2659965113" sldId="305"/>
        </pc:sldMkLst>
        <pc:spChg chg="mod">
          <ac:chgData name="Pendam, Nithin Kumar" userId="f316d4e1-dcea-4cbb-9ca8-7c42d48ec7a2" providerId="ADAL" clId="{4ADD0E2D-0E34-46CA-A1CA-2744526BC798}" dt="2021-11-08T06:22:04.087" v="7051" actId="20577"/>
          <ac:spMkLst>
            <pc:docMk/>
            <pc:sldMk cId="2659965113" sldId="305"/>
            <ac:spMk id="2" creationId="{DD92B9A7-2A1C-4CFC-9447-B5001A479950}"/>
          </ac:spMkLst>
        </pc:spChg>
        <pc:spChg chg="mod">
          <ac:chgData name="Pendam, Nithin Kumar" userId="f316d4e1-dcea-4cbb-9ca8-7c42d48ec7a2" providerId="ADAL" clId="{4ADD0E2D-0E34-46CA-A1CA-2744526BC798}" dt="2021-11-05T14:30:34.064" v="188" actId="26606"/>
          <ac:spMkLst>
            <pc:docMk/>
            <pc:sldMk cId="2659965113" sldId="305"/>
            <ac:spMk id="3" creationId="{0F6E982A-1BB9-4EE4-A7E3-012FEE147120}"/>
          </ac:spMkLst>
        </pc:spChg>
        <pc:spChg chg="add mod">
          <ac:chgData name="Pendam, Nithin Kumar" userId="f316d4e1-dcea-4cbb-9ca8-7c42d48ec7a2" providerId="ADAL" clId="{4ADD0E2D-0E34-46CA-A1CA-2744526BC798}" dt="2021-11-08T06:22:12.378" v="7052" actId="1076"/>
          <ac:spMkLst>
            <pc:docMk/>
            <pc:sldMk cId="2659965113" sldId="305"/>
            <ac:spMk id="5" creationId="{184C4EA3-C39C-465A-A951-FBCC7AB3AAC2}"/>
          </ac:spMkLst>
        </pc:spChg>
        <pc:spChg chg="add del">
          <ac:chgData name="Pendam, Nithin Kumar" userId="f316d4e1-dcea-4cbb-9ca8-7c42d48ec7a2" providerId="ADAL" clId="{4ADD0E2D-0E34-46CA-A1CA-2744526BC798}" dt="2021-11-05T14:28:07.269" v="166" actId="26606"/>
          <ac:spMkLst>
            <pc:docMk/>
            <pc:sldMk cId="2659965113" sldId="305"/>
            <ac:spMk id="10" creationId="{4A5A35EE-7AE1-4E24-8916-B0122B9740B7}"/>
          </ac:spMkLst>
        </pc:spChg>
        <pc:spChg chg="add del">
          <ac:chgData name="Pendam, Nithin Kumar" userId="f316d4e1-dcea-4cbb-9ca8-7c42d48ec7a2" providerId="ADAL" clId="{4ADD0E2D-0E34-46CA-A1CA-2744526BC798}" dt="2021-11-05T14:28:21.146" v="168" actId="26606"/>
          <ac:spMkLst>
            <pc:docMk/>
            <pc:sldMk cId="2659965113" sldId="305"/>
            <ac:spMk id="24" creationId="{3BCB5F6A-9EB0-40B0-9D13-3023E9A20508}"/>
          </ac:spMkLst>
        </pc:spChg>
        <pc:spChg chg="add del">
          <ac:chgData name="Pendam, Nithin Kumar" userId="f316d4e1-dcea-4cbb-9ca8-7c42d48ec7a2" providerId="ADAL" clId="{4ADD0E2D-0E34-46CA-A1CA-2744526BC798}" dt="2021-11-05T14:30:34.064" v="188" actId="26606"/>
          <ac:spMkLst>
            <pc:docMk/>
            <pc:sldMk cId="2659965113" sldId="305"/>
            <ac:spMk id="26" creationId="{3BCB5F6A-9EB0-40B0-9D13-3023E9A20508}"/>
          </ac:spMkLst>
        </pc:spChg>
        <pc:spChg chg="add del">
          <ac:chgData name="Pendam, Nithin Kumar" userId="f316d4e1-dcea-4cbb-9ca8-7c42d48ec7a2" providerId="ADAL" clId="{4ADD0E2D-0E34-46CA-A1CA-2744526BC798}" dt="2021-11-05T14:30:22.041" v="183" actId="26606"/>
          <ac:spMkLst>
            <pc:docMk/>
            <pc:sldMk cId="2659965113" sldId="305"/>
            <ac:spMk id="31" creationId="{3BCB5F6A-9EB0-40B0-9D13-3023E9A20508}"/>
          </ac:spMkLst>
        </pc:spChg>
        <pc:spChg chg="add del">
          <ac:chgData name="Pendam, Nithin Kumar" userId="f316d4e1-dcea-4cbb-9ca8-7c42d48ec7a2" providerId="ADAL" clId="{4ADD0E2D-0E34-46CA-A1CA-2744526BC798}" dt="2021-11-05T14:30:29.850" v="185" actId="26606"/>
          <ac:spMkLst>
            <pc:docMk/>
            <pc:sldMk cId="2659965113" sldId="305"/>
            <ac:spMk id="33" creationId="{3BCB5F6A-9EB0-40B0-9D13-3023E9A20508}"/>
          </ac:spMkLst>
        </pc:spChg>
        <pc:spChg chg="add del">
          <ac:chgData name="Pendam, Nithin Kumar" userId="f316d4e1-dcea-4cbb-9ca8-7c42d48ec7a2" providerId="ADAL" clId="{4ADD0E2D-0E34-46CA-A1CA-2744526BC798}" dt="2021-11-05T14:30:34.046" v="187" actId="26606"/>
          <ac:spMkLst>
            <pc:docMk/>
            <pc:sldMk cId="2659965113" sldId="305"/>
            <ac:spMk id="36" creationId="{31AF5A33-5C3E-4B00-B636-470C37CD0793}"/>
          </ac:spMkLst>
        </pc:spChg>
        <pc:spChg chg="add del">
          <ac:chgData name="Pendam, Nithin Kumar" userId="f316d4e1-dcea-4cbb-9ca8-7c42d48ec7a2" providerId="ADAL" clId="{4ADD0E2D-0E34-46CA-A1CA-2744526BC798}" dt="2021-11-05T14:30:34.046" v="187" actId="26606"/>
          <ac:spMkLst>
            <pc:docMk/>
            <pc:sldMk cId="2659965113" sldId="305"/>
            <ac:spMk id="38" creationId="{1D4F4279-6CB8-4935-B70E-47B0D4BF7E33}"/>
          </ac:spMkLst>
        </pc:spChg>
        <pc:spChg chg="add del">
          <ac:chgData name="Pendam, Nithin Kumar" userId="f316d4e1-dcea-4cbb-9ca8-7c42d48ec7a2" providerId="ADAL" clId="{4ADD0E2D-0E34-46CA-A1CA-2744526BC798}" dt="2021-11-05T14:30:34.046" v="187" actId="26606"/>
          <ac:spMkLst>
            <pc:docMk/>
            <pc:sldMk cId="2659965113" sldId="305"/>
            <ac:spMk id="39" creationId="{BD4BEF6F-1F5D-425B-B942-CE0EC90D3760}"/>
          </ac:spMkLst>
        </pc:spChg>
        <pc:spChg chg="add del">
          <ac:chgData name="Pendam, Nithin Kumar" userId="f316d4e1-dcea-4cbb-9ca8-7c42d48ec7a2" providerId="ADAL" clId="{4ADD0E2D-0E34-46CA-A1CA-2744526BC798}" dt="2021-11-05T14:30:34.046" v="187" actId="26606"/>
          <ac:spMkLst>
            <pc:docMk/>
            <pc:sldMk cId="2659965113" sldId="305"/>
            <ac:spMk id="41" creationId="{17D310E3-BA9A-4243-B504-0D1F6220659B}"/>
          </ac:spMkLst>
        </pc:spChg>
        <pc:spChg chg="add del">
          <ac:chgData name="Pendam, Nithin Kumar" userId="f316d4e1-dcea-4cbb-9ca8-7c42d48ec7a2" providerId="ADAL" clId="{4ADD0E2D-0E34-46CA-A1CA-2744526BC798}" dt="2021-11-05T14:30:34.046" v="187" actId="26606"/>
          <ac:spMkLst>
            <pc:docMk/>
            <pc:sldMk cId="2659965113" sldId="305"/>
            <ac:spMk id="43" creationId="{E866FCBB-59B5-4CDF-BEE6-633824440939}"/>
          </ac:spMkLst>
        </pc:spChg>
        <pc:spChg chg="add del">
          <ac:chgData name="Pendam, Nithin Kumar" userId="f316d4e1-dcea-4cbb-9ca8-7c42d48ec7a2" providerId="ADAL" clId="{4ADD0E2D-0E34-46CA-A1CA-2744526BC798}" dt="2021-11-05T14:30:34.046" v="187" actId="26606"/>
          <ac:spMkLst>
            <pc:docMk/>
            <pc:sldMk cId="2659965113" sldId="305"/>
            <ac:spMk id="45" creationId="{6AC675E8-14B6-40FA-B3B3-C1E2E39D26EC}"/>
          </ac:spMkLst>
        </pc:spChg>
        <pc:spChg chg="add del">
          <ac:chgData name="Pendam, Nithin Kumar" userId="f316d4e1-dcea-4cbb-9ca8-7c42d48ec7a2" providerId="ADAL" clId="{4ADD0E2D-0E34-46CA-A1CA-2744526BC798}" dt="2021-11-05T14:30:34.046" v="187" actId="26606"/>
          <ac:spMkLst>
            <pc:docMk/>
            <pc:sldMk cId="2659965113" sldId="305"/>
            <ac:spMk id="47" creationId="{56989EBF-8722-45B6-80BA-3B62833E4F59}"/>
          </ac:spMkLst>
        </pc:spChg>
        <pc:spChg chg="add del">
          <ac:chgData name="Pendam, Nithin Kumar" userId="f316d4e1-dcea-4cbb-9ca8-7c42d48ec7a2" providerId="ADAL" clId="{4ADD0E2D-0E34-46CA-A1CA-2744526BC798}" dt="2021-11-05T14:30:34.046" v="187" actId="26606"/>
          <ac:spMkLst>
            <pc:docMk/>
            <pc:sldMk cId="2659965113" sldId="305"/>
            <ac:spMk id="49" creationId="{7C9F3575-4D35-4C55-93E6-A0BB647C5A1F}"/>
          </ac:spMkLst>
        </pc:spChg>
        <pc:spChg chg="add del">
          <ac:chgData name="Pendam, Nithin Kumar" userId="f316d4e1-dcea-4cbb-9ca8-7c42d48ec7a2" providerId="ADAL" clId="{4ADD0E2D-0E34-46CA-A1CA-2744526BC798}" dt="2021-11-05T14:30:34.046" v="187" actId="26606"/>
          <ac:spMkLst>
            <pc:docMk/>
            <pc:sldMk cId="2659965113" sldId="305"/>
            <ac:spMk id="51" creationId="{868C8FD7-A917-4543-8961-F5EB09C27570}"/>
          </ac:spMkLst>
        </pc:spChg>
        <pc:spChg chg="add del">
          <ac:chgData name="Pendam, Nithin Kumar" userId="f316d4e1-dcea-4cbb-9ca8-7c42d48ec7a2" providerId="ADAL" clId="{4ADD0E2D-0E34-46CA-A1CA-2744526BC798}" dt="2021-11-06T05:54:09.735" v="870"/>
          <ac:spMkLst>
            <pc:docMk/>
            <pc:sldMk cId="2659965113" sldId="305"/>
            <ac:spMk id="55" creationId="{3F088236-D655-4F88-B238-E16762358025}"/>
          </ac:spMkLst>
        </pc:spChg>
        <pc:spChg chg="add del">
          <ac:chgData name="Pendam, Nithin Kumar" userId="f316d4e1-dcea-4cbb-9ca8-7c42d48ec7a2" providerId="ADAL" clId="{4ADD0E2D-0E34-46CA-A1CA-2744526BC798}" dt="2021-11-06T05:54:09.735" v="870"/>
          <ac:spMkLst>
            <pc:docMk/>
            <pc:sldMk cId="2659965113" sldId="305"/>
            <ac:spMk id="56" creationId="{3DAC0C92-199E-475C-9390-119A9B027276}"/>
          </ac:spMkLst>
        </pc:spChg>
        <pc:spChg chg="add del">
          <ac:chgData name="Pendam, Nithin Kumar" userId="f316d4e1-dcea-4cbb-9ca8-7c42d48ec7a2" providerId="ADAL" clId="{4ADD0E2D-0E34-46CA-A1CA-2744526BC798}" dt="2021-11-06T05:54:09.735" v="870"/>
          <ac:spMkLst>
            <pc:docMk/>
            <pc:sldMk cId="2659965113" sldId="305"/>
            <ac:spMk id="57" creationId="{C4CFB339-0ED8-4FE2-9EF1-6D1375B8499B}"/>
          </ac:spMkLst>
        </pc:spChg>
        <pc:spChg chg="add del">
          <ac:chgData name="Pendam, Nithin Kumar" userId="f316d4e1-dcea-4cbb-9ca8-7c42d48ec7a2" providerId="ADAL" clId="{4ADD0E2D-0E34-46CA-A1CA-2744526BC798}" dt="2021-11-06T05:54:09.735" v="870"/>
          <ac:spMkLst>
            <pc:docMk/>
            <pc:sldMk cId="2659965113" sldId="305"/>
            <ac:spMk id="58" creationId="{31896C80-2069-4431-9C19-83B913734490}"/>
          </ac:spMkLst>
        </pc:spChg>
        <pc:spChg chg="add del">
          <ac:chgData name="Pendam, Nithin Kumar" userId="f316d4e1-dcea-4cbb-9ca8-7c42d48ec7a2" providerId="ADAL" clId="{4ADD0E2D-0E34-46CA-A1CA-2744526BC798}" dt="2021-11-06T05:54:09.735" v="870"/>
          <ac:spMkLst>
            <pc:docMk/>
            <pc:sldMk cId="2659965113" sldId="305"/>
            <ac:spMk id="59" creationId="{BF120A21-0841-4823-B0C4-28AEBCEF9B78}"/>
          </ac:spMkLst>
        </pc:spChg>
        <pc:spChg chg="add del">
          <ac:chgData name="Pendam, Nithin Kumar" userId="f316d4e1-dcea-4cbb-9ca8-7c42d48ec7a2" providerId="ADAL" clId="{4ADD0E2D-0E34-46CA-A1CA-2744526BC798}" dt="2021-11-06T05:54:09.735" v="870"/>
          <ac:spMkLst>
            <pc:docMk/>
            <pc:sldMk cId="2659965113" sldId="305"/>
            <ac:spMk id="60" creationId="{DBB05BAE-BBD3-4289-899F-A6851503C6B0}"/>
          </ac:spMkLst>
        </pc:spChg>
        <pc:spChg chg="add del">
          <ac:chgData name="Pendam, Nithin Kumar" userId="f316d4e1-dcea-4cbb-9ca8-7c42d48ec7a2" providerId="ADAL" clId="{4ADD0E2D-0E34-46CA-A1CA-2744526BC798}" dt="2021-11-06T05:54:09.735" v="870"/>
          <ac:spMkLst>
            <pc:docMk/>
            <pc:sldMk cId="2659965113" sldId="305"/>
            <ac:spMk id="61" creationId="{9874D11C-36F5-4BBE-A490-019A54E953B0}"/>
          </ac:spMkLst>
        </pc:spChg>
        <pc:grpChg chg="add del">
          <ac:chgData name="Pendam, Nithin Kumar" userId="f316d4e1-dcea-4cbb-9ca8-7c42d48ec7a2" providerId="ADAL" clId="{4ADD0E2D-0E34-46CA-A1CA-2744526BC798}" dt="2021-11-05T14:28:07.269" v="166" actId="26606"/>
          <ac:grpSpMkLst>
            <pc:docMk/>
            <pc:sldMk cId="2659965113" sldId="305"/>
            <ac:grpSpMk id="12" creationId="{F3BC879B-A529-47C3-A6A5-914D67AAAA8C}"/>
          </ac:grpSpMkLst>
        </pc:grpChg>
        <pc:picChg chg="add del mod ord">
          <ac:chgData name="Pendam, Nithin Kumar" userId="f316d4e1-dcea-4cbb-9ca8-7c42d48ec7a2" providerId="ADAL" clId="{4ADD0E2D-0E34-46CA-A1CA-2744526BC798}" dt="2021-11-05T14:30:12.192" v="178" actId="21"/>
          <ac:picMkLst>
            <pc:docMk/>
            <pc:sldMk cId="2659965113" sldId="305"/>
            <ac:picMk id="5" creationId="{6FA90B38-50CB-4E3D-B2A6-59862EEA0DFA}"/>
          </ac:picMkLst>
        </pc:picChg>
        <pc:picChg chg="add mod ord">
          <ac:chgData name="Pendam, Nithin Kumar" userId="f316d4e1-dcea-4cbb-9ca8-7c42d48ec7a2" providerId="ADAL" clId="{4ADD0E2D-0E34-46CA-A1CA-2744526BC798}" dt="2021-11-05T14:30:39.878" v="189" actId="1076"/>
          <ac:picMkLst>
            <pc:docMk/>
            <pc:sldMk cId="2659965113" sldId="305"/>
            <ac:picMk id="7" creationId="{B8A8B6DB-EE32-49FD-AC1A-6AB5BC5F1084}"/>
          </ac:picMkLst>
        </pc:picChg>
        <pc:cxnChg chg="add del">
          <ac:chgData name="Pendam, Nithin Kumar" userId="f316d4e1-dcea-4cbb-9ca8-7c42d48ec7a2" providerId="ADAL" clId="{4ADD0E2D-0E34-46CA-A1CA-2744526BC798}" dt="2021-11-05T14:30:34.046" v="187" actId="26606"/>
          <ac:cxnSpMkLst>
            <pc:docMk/>
            <pc:sldMk cId="2659965113" sldId="305"/>
            <ac:cxnSpMk id="35" creationId="{126709FF-BC45-4BDA-88FE-6727BCBD9750}"/>
          </ac:cxnSpMkLst>
        </pc:cxnChg>
        <pc:cxnChg chg="add del">
          <ac:chgData name="Pendam, Nithin Kumar" userId="f316d4e1-dcea-4cbb-9ca8-7c42d48ec7a2" providerId="ADAL" clId="{4ADD0E2D-0E34-46CA-A1CA-2744526BC798}" dt="2021-11-05T14:30:34.046" v="187" actId="26606"/>
          <ac:cxnSpMkLst>
            <pc:docMk/>
            <pc:sldMk cId="2659965113" sldId="305"/>
            <ac:cxnSpMk id="37" creationId="{43B53C46-807E-496A-8ACD-66372ECA6533}"/>
          </ac:cxnSpMkLst>
        </pc:cxnChg>
        <pc:cxnChg chg="add del">
          <ac:chgData name="Pendam, Nithin Kumar" userId="f316d4e1-dcea-4cbb-9ca8-7c42d48ec7a2" providerId="ADAL" clId="{4ADD0E2D-0E34-46CA-A1CA-2744526BC798}" dt="2021-11-06T05:54:09.735" v="870"/>
          <ac:cxnSpMkLst>
            <pc:docMk/>
            <pc:sldMk cId="2659965113" sldId="305"/>
            <ac:cxnSpMk id="53" creationId="{64FA5DFF-7FE6-4855-84E6-DFA78EE978BD}"/>
          </ac:cxnSpMkLst>
        </pc:cxnChg>
        <pc:cxnChg chg="add del">
          <ac:chgData name="Pendam, Nithin Kumar" userId="f316d4e1-dcea-4cbb-9ca8-7c42d48ec7a2" providerId="ADAL" clId="{4ADD0E2D-0E34-46CA-A1CA-2744526BC798}" dt="2021-11-06T05:54:09.735" v="870"/>
          <ac:cxnSpMkLst>
            <pc:docMk/>
            <pc:sldMk cId="2659965113" sldId="305"/>
            <ac:cxnSpMk id="54" creationId="{2AFD8CBA-54A3-4363-991B-B9C631BBFA74}"/>
          </ac:cxnSpMkLst>
        </pc:cxnChg>
      </pc:sldChg>
      <pc:sldChg chg="addSp delSp modSp new mod">
        <pc:chgData name="Pendam, Nithin Kumar" userId="f316d4e1-dcea-4cbb-9ca8-7c42d48ec7a2" providerId="ADAL" clId="{4ADD0E2D-0E34-46CA-A1CA-2744526BC798}" dt="2021-11-07T15:24:31.385" v="6367" actId="20577"/>
        <pc:sldMkLst>
          <pc:docMk/>
          <pc:sldMk cId="144113025" sldId="306"/>
        </pc:sldMkLst>
        <pc:spChg chg="mod">
          <ac:chgData name="Pendam, Nithin Kumar" userId="f316d4e1-dcea-4cbb-9ca8-7c42d48ec7a2" providerId="ADAL" clId="{4ADD0E2D-0E34-46CA-A1CA-2744526BC798}" dt="2021-11-07T15:24:31.385" v="6367" actId="20577"/>
          <ac:spMkLst>
            <pc:docMk/>
            <pc:sldMk cId="144113025" sldId="306"/>
            <ac:spMk id="2" creationId="{FE04820C-DE1A-4D1B-B822-75022C4A6C0F}"/>
          </ac:spMkLst>
        </pc:spChg>
        <pc:spChg chg="del">
          <ac:chgData name="Pendam, Nithin Kumar" userId="f316d4e1-dcea-4cbb-9ca8-7c42d48ec7a2" providerId="ADAL" clId="{4ADD0E2D-0E34-46CA-A1CA-2744526BC798}" dt="2021-11-06T06:32:36.594" v="964" actId="21"/>
          <ac:spMkLst>
            <pc:docMk/>
            <pc:sldMk cId="144113025" sldId="306"/>
            <ac:spMk id="3" creationId="{F11CB70C-AF64-4C60-B522-C04ACFCB58FF}"/>
          </ac:spMkLst>
        </pc:spChg>
        <pc:spChg chg="add mod">
          <ac:chgData name="Pendam, Nithin Kumar" userId="f316d4e1-dcea-4cbb-9ca8-7c42d48ec7a2" providerId="ADAL" clId="{4ADD0E2D-0E34-46CA-A1CA-2744526BC798}" dt="2021-11-06T06:54:17.498" v="1233" actId="207"/>
          <ac:spMkLst>
            <pc:docMk/>
            <pc:sldMk cId="144113025" sldId="306"/>
            <ac:spMk id="4" creationId="{1F61970D-6E42-4AC7-83B6-D62915A997DD}"/>
          </ac:spMkLst>
        </pc:spChg>
        <pc:spChg chg="add mod">
          <ac:chgData name="Pendam, Nithin Kumar" userId="f316d4e1-dcea-4cbb-9ca8-7c42d48ec7a2" providerId="ADAL" clId="{4ADD0E2D-0E34-46CA-A1CA-2744526BC798}" dt="2021-11-06T06:41:06.184" v="1071" actId="1076"/>
          <ac:spMkLst>
            <pc:docMk/>
            <pc:sldMk cId="144113025" sldId="306"/>
            <ac:spMk id="7" creationId="{58D81F75-911F-495C-81E0-0173230B403E}"/>
          </ac:spMkLst>
        </pc:spChg>
        <pc:spChg chg="add mod">
          <ac:chgData name="Pendam, Nithin Kumar" userId="f316d4e1-dcea-4cbb-9ca8-7c42d48ec7a2" providerId="ADAL" clId="{4ADD0E2D-0E34-46CA-A1CA-2744526BC798}" dt="2021-11-06T06:42:15.472" v="1113" actId="1076"/>
          <ac:spMkLst>
            <pc:docMk/>
            <pc:sldMk cId="144113025" sldId="306"/>
            <ac:spMk id="10" creationId="{FDAACF0F-99B3-4750-BE8E-C6FA9603B1D5}"/>
          </ac:spMkLst>
        </pc:spChg>
        <pc:spChg chg="add mod">
          <ac:chgData name="Pendam, Nithin Kumar" userId="f316d4e1-dcea-4cbb-9ca8-7c42d48ec7a2" providerId="ADAL" clId="{4ADD0E2D-0E34-46CA-A1CA-2744526BC798}" dt="2021-11-06T06:42:59.442" v="1137" actId="1076"/>
          <ac:spMkLst>
            <pc:docMk/>
            <pc:sldMk cId="144113025" sldId="306"/>
            <ac:spMk id="13" creationId="{437671E7-2EEB-43E4-A26C-36A2056EBE57}"/>
          </ac:spMkLst>
        </pc:spChg>
        <pc:picChg chg="add mod">
          <ac:chgData name="Pendam, Nithin Kumar" userId="f316d4e1-dcea-4cbb-9ca8-7c42d48ec7a2" providerId="ADAL" clId="{4ADD0E2D-0E34-46CA-A1CA-2744526BC798}" dt="2021-11-06T06:42:11.731" v="1112" actId="1076"/>
          <ac:picMkLst>
            <pc:docMk/>
            <pc:sldMk cId="144113025" sldId="306"/>
            <ac:picMk id="6" creationId="{AB84C447-714A-4F48-AA93-16A6D090E840}"/>
          </ac:picMkLst>
        </pc:picChg>
        <pc:picChg chg="add mod">
          <ac:chgData name="Pendam, Nithin Kumar" userId="f316d4e1-dcea-4cbb-9ca8-7c42d48ec7a2" providerId="ADAL" clId="{4ADD0E2D-0E34-46CA-A1CA-2744526BC798}" dt="2021-11-06T06:42:23.161" v="1115" actId="14100"/>
          <ac:picMkLst>
            <pc:docMk/>
            <pc:sldMk cId="144113025" sldId="306"/>
            <ac:picMk id="9" creationId="{C27915AE-0674-47AE-B688-173BC6186186}"/>
          </ac:picMkLst>
        </pc:picChg>
        <pc:picChg chg="add mod">
          <ac:chgData name="Pendam, Nithin Kumar" userId="f316d4e1-dcea-4cbb-9ca8-7c42d48ec7a2" providerId="ADAL" clId="{4ADD0E2D-0E34-46CA-A1CA-2744526BC798}" dt="2021-11-06T06:42:57.053" v="1136" actId="1076"/>
          <ac:picMkLst>
            <pc:docMk/>
            <pc:sldMk cId="144113025" sldId="306"/>
            <ac:picMk id="12" creationId="{20CA9EBC-ACA7-4DFD-8B8D-FFD3107F76D8}"/>
          </ac:picMkLst>
        </pc:picChg>
      </pc:sldChg>
      <pc:sldChg chg="addSp delSp modSp add mod">
        <pc:chgData name="Pendam, Nithin Kumar" userId="f316d4e1-dcea-4cbb-9ca8-7c42d48ec7a2" providerId="ADAL" clId="{4ADD0E2D-0E34-46CA-A1CA-2744526BC798}" dt="2021-11-07T15:30:23.925" v="6436"/>
        <pc:sldMkLst>
          <pc:docMk/>
          <pc:sldMk cId="3200765106" sldId="307"/>
        </pc:sldMkLst>
        <pc:spChg chg="del mod">
          <ac:chgData name="Pendam, Nithin Kumar" userId="f316d4e1-dcea-4cbb-9ca8-7c42d48ec7a2" providerId="ADAL" clId="{4ADD0E2D-0E34-46CA-A1CA-2744526BC798}" dt="2021-11-07T15:29:37.617" v="6412" actId="478"/>
          <ac:spMkLst>
            <pc:docMk/>
            <pc:sldMk cId="3200765106" sldId="307"/>
            <ac:spMk id="2" creationId="{FE04820C-DE1A-4D1B-B822-75022C4A6C0F}"/>
          </ac:spMkLst>
        </pc:spChg>
        <pc:spChg chg="mod">
          <ac:chgData name="Pendam, Nithin Kumar" userId="f316d4e1-dcea-4cbb-9ca8-7c42d48ec7a2" providerId="ADAL" clId="{4ADD0E2D-0E34-46CA-A1CA-2744526BC798}" dt="2021-11-06T06:54:51.645" v="1235" actId="207"/>
          <ac:spMkLst>
            <pc:docMk/>
            <pc:sldMk cId="3200765106" sldId="307"/>
            <ac:spMk id="4" creationId="{1F61970D-6E42-4AC7-83B6-D62915A997DD}"/>
          </ac:spMkLst>
        </pc:spChg>
        <pc:spChg chg="add del mod">
          <ac:chgData name="Pendam, Nithin Kumar" userId="f316d4e1-dcea-4cbb-9ca8-7c42d48ec7a2" providerId="ADAL" clId="{4ADD0E2D-0E34-46CA-A1CA-2744526BC798}" dt="2021-11-07T15:29:39.390" v="6413" actId="478"/>
          <ac:spMkLst>
            <pc:docMk/>
            <pc:sldMk cId="3200765106" sldId="307"/>
            <ac:spMk id="6" creationId="{70B2F735-90F0-487F-9D8F-5797469D1E9E}"/>
          </ac:spMkLst>
        </pc:spChg>
        <pc:spChg chg="del">
          <ac:chgData name="Pendam, Nithin Kumar" userId="f316d4e1-dcea-4cbb-9ca8-7c42d48ec7a2" providerId="ADAL" clId="{4ADD0E2D-0E34-46CA-A1CA-2744526BC798}" dt="2021-11-06T06:43:38.106" v="1145" actId="478"/>
          <ac:spMkLst>
            <pc:docMk/>
            <pc:sldMk cId="3200765106" sldId="307"/>
            <ac:spMk id="7" creationId="{58D81F75-911F-495C-81E0-0173230B403E}"/>
          </ac:spMkLst>
        </pc:spChg>
        <pc:spChg chg="add mod">
          <ac:chgData name="Pendam, Nithin Kumar" userId="f316d4e1-dcea-4cbb-9ca8-7c42d48ec7a2" providerId="ADAL" clId="{4ADD0E2D-0E34-46CA-A1CA-2744526BC798}" dt="2021-11-07T15:30:23.925" v="6436"/>
          <ac:spMkLst>
            <pc:docMk/>
            <pc:sldMk cId="3200765106" sldId="307"/>
            <ac:spMk id="9" creationId="{9CE32F8E-1C16-4EC4-A815-F816AAE1C9C3}"/>
          </ac:spMkLst>
        </pc:spChg>
        <pc:spChg chg="del mod">
          <ac:chgData name="Pendam, Nithin Kumar" userId="f316d4e1-dcea-4cbb-9ca8-7c42d48ec7a2" providerId="ADAL" clId="{4ADD0E2D-0E34-46CA-A1CA-2744526BC798}" dt="2021-11-06T06:43:33.803" v="1142" actId="478"/>
          <ac:spMkLst>
            <pc:docMk/>
            <pc:sldMk cId="3200765106" sldId="307"/>
            <ac:spMk id="10" creationId="{FDAACF0F-99B3-4750-BE8E-C6FA9603B1D5}"/>
          </ac:spMkLst>
        </pc:spChg>
        <pc:spChg chg="del">
          <ac:chgData name="Pendam, Nithin Kumar" userId="f316d4e1-dcea-4cbb-9ca8-7c42d48ec7a2" providerId="ADAL" clId="{4ADD0E2D-0E34-46CA-A1CA-2744526BC798}" dt="2021-11-06T06:43:35.787" v="1143" actId="478"/>
          <ac:spMkLst>
            <pc:docMk/>
            <pc:sldMk cId="3200765106" sldId="307"/>
            <ac:spMk id="13" creationId="{437671E7-2EEB-43E4-A26C-36A2056EBE57}"/>
          </ac:spMkLst>
        </pc:spChg>
        <pc:spChg chg="add mod">
          <ac:chgData name="Pendam, Nithin Kumar" userId="f316d4e1-dcea-4cbb-9ca8-7c42d48ec7a2" providerId="ADAL" clId="{4ADD0E2D-0E34-46CA-A1CA-2744526BC798}" dt="2021-11-06T06:55:00.536" v="1236" actId="207"/>
          <ac:spMkLst>
            <pc:docMk/>
            <pc:sldMk cId="3200765106" sldId="307"/>
            <ac:spMk id="14" creationId="{A631A552-6326-4551-A2A7-C4B21E4C9D35}"/>
          </ac:spMkLst>
        </pc:spChg>
        <pc:picChg chg="add mod">
          <ac:chgData name="Pendam, Nithin Kumar" userId="f316d4e1-dcea-4cbb-9ca8-7c42d48ec7a2" providerId="ADAL" clId="{4ADD0E2D-0E34-46CA-A1CA-2744526BC798}" dt="2021-11-06T06:44:44.881" v="1186" actId="1076"/>
          <ac:picMkLst>
            <pc:docMk/>
            <pc:sldMk cId="3200765106" sldId="307"/>
            <ac:picMk id="5" creationId="{E3F588E7-E8B3-4D38-8678-A3FE189EA3D8}"/>
          </ac:picMkLst>
        </pc:picChg>
        <pc:picChg chg="del">
          <ac:chgData name="Pendam, Nithin Kumar" userId="f316d4e1-dcea-4cbb-9ca8-7c42d48ec7a2" providerId="ADAL" clId="{4ADD0E2D-0E34-46CA-A1CA-2744526BC798}" dt="2021-11-06T06:43:31.148" v="1139" actId="478"/>
          <ac:picMkLst>
            <pc:docMk/>
            <pc:sldMk cId="3200765106" sldId="307"/>
            <ac:picMk id="6" creationId="{AB84C447-714A-4F48-AA93-16A6D090E840}"/>
          </ac:picMkLst>
        </pc:picChg>
        <pc:picChg chg="del">
          <ac:chgData name="Pendam, Nithin Kumar" userId="f316d4e1-dcea-4cbb-9ca8-7c42d48ec7a2" providerId="ADAL" clId="{4ADD0E2D-0E34-46CA-A1CA-2744526BC798}" dt="2021-11-06T06:43:31.963" v="1140" actId="478"/>
          <ac:picMkLst>
            <pc:docMk/>
            <pc:sldMk cId="3200765106" sldId="307"/>
            <ac:picMk id="9" creationId="{C27915AE-0674-47AE-B688-173BC6186186}"/>
          </ac:picMkLst>
        </pc:picChg>
        <pc:picChg chg="add mod">
          <ac:chgData name="Pendam, Nithin Kumar" userId="f316d4e1-dcea-4cbb-9ca8-7c42d48ec7a2" providerId="ADAL" clId="{4ADD0E2D-0E34-46CA-A1CA-2744526BC798}" dt="2021-11-06T06:45:53.139" v="1232" actId="1076"/>
          <ac:picMkLst>
            <pc:docMk/>
            <pc:sldMk cId="3200765106" sldId="307"/>
            <ac:picMk id="11" creationId="{0A7BCEB8-7FA0-40BD-8483-1277B743ACEB}"/>
          </ac:picMkLst>
        </pc:picChg>
        <pc:picChg chg="del">
          <ac:chgData name="Pendam, Nithin Kumar" userId="f316d4e1-dcea-4cbb-9ca8-7c42d48ec7a2" providerId="ADAL" clId="{4ADD0E2D-0E34-46CA-A1CA-2744526BC798}" dt="2021-11-06T06:43:36.364" v="1144" actId="478"/>
          <ac:picMkLst>
            <pc:docMk/>
            <pc:sldMk cId="3200765106" sldId="307"/>
            <ac:picMk id="12" creationId="{20CA9EBC-ACA7-4DFD-8B8D-FFD3107F76D8}"/>
          </ac:picMkLst>
        </pc:picChg>
      </pc:sldChg>
      <pc:sldChg chg="addSp delSp modSp new mod setBg">
        <pc:chgData name="Pendam, Nithin Kumar" userId="f316d4e1-dcea-4cbb-9ca8-7c42d48ec7a2" providerId="ADAL" clId="{4ADD0E2D-0E34-46CA-A1CA-2744526BC798}" dt="2021-11-06T11:11:48.057" v="2698" actId="26606"/>
        <pc:sldMkLst>
          <pc:docMk/>
          <pc:sldMk cId="555110341" sldId="308"/>
        </pc:sldMkLst>
        <pc:spChg chg="mod">
          <ac:chgData name="Pendam, Nithin Kumar" userId="f316d4e1-dcea-4cbb-9ca8-7c42d48ec7a2" providerId="ADAL" clId="{4ADD0E2D-0E34-46CA-A1CA-2744526BC798}" dt="2021-11-06T11:11:15.029" v="2697" actId="20577"/>
          <ac:spMkLst>
            <pc:docMk/>
            <pc:sldMk cId="555110341" sldId="308"/>
            <ac:spMk id="2" creationId="{3AAC4ED2-3FEA-46AC-AD06-BC04981B8A5C}"/>
          </ac:spMkLst>
        </pc:spChg>
        <pc:spChg chg="del mod">
          <ac:chgData name="Pendam, Nithin Kumar" userId="f316d4e1-dcea-4cbb-9ca8-7c42d48ec7a2" providerId="ADAL" clId="{4ADD0E2D-0E34-46CA-A1CA-2744526BC798}" dt="2021-11-06T11:08:53.941" v="2645" actId="26606"/>
          <ac:spMkLst>
            <pc:docMk/>
            <pc:sldMk cId="555110341" sldId="308"/>
            <ac:spMk id="3" creationId="{6F29F820-741B-466B-A97A-8924FC4D8CC7}"/>
          </ac:spMkLst>
        </pc:spChg>
        <pc:spChg chg="add del">
          <ac:chgData name="Pendam, Nithin Kumar" userId="f316d4e1-dcea-4cbb-9ca8-7c42d48ec7a2" providerId="ADAL" clId="{4ADD0E2D-0E34-46CA-A1CA-2744526BC798}" dt="2021-11-06T11:08:53.894" v="2644" actId="26606"/>
          <ac:spMkLst>
            <pc:docMk/>
            <pc:sldMk cId="555110341" sldId="308"/>
            <ac:spMk id="8" creationId="{46D6306C-ED4F-4AAE-B4A5-EEA6AFAD726E}"/>
          </ac:spMkLst>
        </pc:spChg>
        <pc:spChg chg="add del">
          <ac:chgData name="Pendam, Nithin Kumar" userId="f316d4e1-dcea-4cbb-9ca8-7c42d48ec7a2" providerId="ADAL" clId="{4ADD0E2D-0E34-46CA-A1CA-2744526BC798}" dt="2021-11-06T11:10:32.216" v="2688" actId="26606"/>
          <ac:spMkLst>
            <pc:docMk/>
            <pc:sldMk cId="555110341" sldId="308"/>
            <ac:spMk id="9" creationId="{3A5B4632-C963-4296-86F0-79AA9EA5AE98}"/>
          </ac:spMkLst>
        </pc:spChg>
        <pc:spChg chg="add del">
          <ac:chgData name="Pendam, Nithin Kumar" userId="f316d4e1-dcea-4cbb-9ca8-7c42d48ec7a2" providerId="ADAL" clId="{4ADD0E2D-0E34-46CA-A1CA-2744526BC798}" dt="2021-11-06T11:08:53.894" v="2644" actId="26606"/>
          <ac:spMkLst>
            <pc:docMk/>
            <pc:sldMk cId="555110341" sldId="308"/>
            <ac:spMk id="10" creationId="{0EC5361D-F897-4856-B945-0455A365EB24}"/>
          </ac:spMkLst>
        </pc:spChg>
        <pc:spChg chg="add del">
          <ac:chgData name="Pendam, Nithin Kumar" userId="f316d4e1-dcea-4cbb-9ca8-7c42d48ec7a2" providerId="ADAL" clId="{4ADD0E2D-0E34-46CA-A1CA-2744526BC798}" dt="2021-11-06T11:10:28.641" v="2685" actId="26606"/>
          <ac:spMkLst>
            <pc:docMk/>
            <pc:sldMk cId="555110341" sldId="308"/>
            <ac:spMk id="11" creationId="{955A2079-FA98-4876-80F0-72364A7D2EA4}"/>
          </ac:spMkLst>
        </pc:spChg>
        <pc:spChg chg="add del">
          <ac:chgData name="Pendam, Nithin Kumar" userId="f316d4e1-dcea-4cbb-9ca8-7c42d48ec7a2" providerId="ADAL" clId="{4ADD0E2D-0E34-46CA-A1CA-2744526BC798}" dt="2021-11-06T11:08:53.894" v="2644" actId="26606"/>
          <ac:spMkLst>
            <pc:docMk/>
            <pc:sldMk cId="555110341" sldId="308"/>
            <ac:spMk id="12" creationId="{4508C0C5-2268-42B5-B3C8-4D0899E05F8C}"/>
          </ac:spMkLst>
        </pc:spChg>
        <pc:spChg chg="add del">
          <ac:chgData name="Pendam, Nithin Kumar" userId="f316d4e1-dcea-4cbb-9ca8-7c42d48ec7a2" providerId="ADAL" clId="{4ADD0E2D-0E34-46CA-A1CA-2744526BC798}" dt="2021-11-06T11:10:32.015" v="2687" actId="26606"/>
          <ac:spMkLst>
            <pc:docMk/>
            <pc:sldMk cId="555110341" sldId="308"/>
            <ac:spMk id="13" creationId="{1D63C574-BFD2-41A1-A567-B0C3CC7FDD4F}"/>
          </ac:spMkLst>
        </pc:spChg>
        <pc:spChg chg="add del">
          <ac:chgData name="Pendam, Nithin Kumar" userId="f316d4e1-dcea-4cbb-9ca8-7c42d48ec7a2" providerId="ADAL" clId="{4ADD0E2D-0E34-46CA-A1CA-2744526BC798}" dt="2021-11-06T11:08:53.894" v="2644" actId="26606"/>
          <ac:spMkLst>
            <pc:docMk/>
            <pc:sldMk cId="555110341" sldId="308"/>
            <ac:spMk id="14" creationId="{141ACBDB-38F8-4B34-8183-BD95B4E55A62}"/>
          </ac:spMkLst>
        </pc:spChg>
        <pc:spChg chg="add del">
          <ac:chgData name="Pendam, Nithin Kumar" userId="f316d4e1-dcea-4cbb-9ca8-7c42d48ec7a2" providerId="ADAL" clId="{4ADD0E2D-0E34-46CA-A1CA-2744526BC798}" dt="2021-11-06T11:10:32.015" v="2687" actId="26606"/>
          <ac:spMkLst>
            <pc:docMk/>
            <pc:sldMk cId="555110341" sldId="308"/>
            <ac:spMk id="15" creationId="{E2A46BAB-8C31-42B2-90E8-B26DD3E81D37}"/>
          </ac:spMkLst>
        </pc:spChg>
        <pc:spChg chg="add del">
          <ac:chgData name="Pendam, Nithin Kumar" userId="f316d4e1-dcea-4cbb-9ca8-7c42d48ec7a2" providerId="ADAL" clId="{4ADD0E2D-0E34-46CA-A1CA-2744526BC798}" dt="2021-11-06T11:08:53.894" v="2644" actId="26606"/>
          <ac:spMkLst>
            <pc:docMk/>
            <pc:sldMk cId="555110341" sldId="308"/>
            <ac:spMk id="16" creationId="{DE00DB52-3455-4E2F-867B-A6D0516E175B}"/>
          </ac:spMkLst>
        </pc:spChg>
        <pc:spChg chg="add del">
          <ac:chgData name="Pendam, Nithin Kumar" userId="f316d4e1-dcea-4cbb-9ca8-7c42d48ec7a2" providerId="ADAL" clId="{4ADD0E2D-0E34-46CA-A1CA-2744526BC798}" dt="2021-11-06T11:08:53.894" v="2644" actId="26606"/>
          <ac:spMkLst>
            <pc:docMk/>
            <pc:sldMk cId="555110341" sldId="308"/>
            <ac:spMk id="18" creationId="{9E914C83-E0D8-4953-92D5-169D28CB43AE}"/>
          </ac:spMkLst>
        </pc:spChg>
        <pc:spChg chg="add del">
          <ac:chgData name="Pendam, Nithin Kumar" userId="f316d4e1-dcea-4cbb-9ca8-7c42d48ec7a2" providerId="ADAL" clId="{4ADD0E2D-0E34-46CA-A1CA-2744526BC798}" dt="2021-11-06T11:08:53.894" v="2644" actId="26606"/>
          <ac:spMkLst>
            <pc:docMk/>
            <pc:sldMk cId="555110341" sldId="308"/>
            <ac:spMk id="20" creationId="{3512E083-F550-46AF-8490-767ECFD00CB7}"/>
          </ac:spMkLst>
        </pc:spChg>
        <pc:spChg chg="add">
          <ac:chgData name="Pendam, Nithin Kumar" userId="f316d4e1-dcea-4cbb-9ca8-7c42d48ec7a2" providerId="ADAL" clId="{4ADD0E2D-0E34-46CA-A1CA-2744526BC798}" dt="2021-11-06T11:10:32.216" v="2688" actId="26606"/>
          <ac:spMkLst>
            <pc:docMk/>
            <pc:sldMk cId="555110341" sldId="308"/>
            <ac:spMk id="31" creationId="{1D63C574-BFD2-41A1-A567-B0C3CC7FDD4F}"/>
          </ac:spMkLst>
        </pc:spChg>
        <pc:spChg chg="add">
          <ac:chgData name="Pendam, Nithin Kumar" userId="f316d4e1-dcea-4cbb-9ca8-7c42d48ec7a2" providerId="ADAL" clId="{4ADD0E2D-0E34-46CA-A1CA-2744526BC798}" dt="2021-11-06T11:10:32.216" v="2688" actId="26606"/>
          <ac:spMkLst>
            <pc:docMk/>
            <pc:sldMk cId="555110341" sldId="308"/>
            <ac:spMk id="32" creationId="{E2A46BAB-8C31-42B2-90E8-B26DD3E81D37}"/>
          </ac:spMkLst>
        </pc:spChg>
        <pc:grpChg chg="add del">
          <ac:chgData name="Pendam, Nithin Kumar" userId="f316d4e1-dcea-4cbb-9ca8-7c42d48ec7a2" providerId="ADAL" clId="{4ADD0E2D-0E34-46CA-A1CA-2744526BC798}" dt="2021-11-06T11:10:32.015" v="2687" actId="26606"/>
          <ac:grpSpMkLst>
            <pc:docMk/>
            <pc:sldMk cId="555110341" sldId="308"/>
            <ac:grpSpMk id="17" creationId="{B3F7A3C7-0737-4E57-B30E-8EEFE638B401}"/>
          </ac:grpSpMkLst>
        </pc:grpChg>
        <pc:grpChg chg="add del">
          <ac:chgData name="Pendam, Nithin Kumar" userId="f316d4e1-dcea-4cbb-9ca8-7c42d48ec7a2" providerId="ADAL" clId="{4ADD0E2D-0E34-46CA-A1CA-2744526BC798}" dt="2021-11-06T11:10:32.015" v="2687" actId="26606"/>
          <ac:grpSpMkLst>
            <pc:docMk/>
            <pc:sldMk cId="555110341" sldId="308"/>
            <ac:grpSpMk id="22" creationId="{43F5E015-E085-4624-B431-B42414448684}"/>
          </ac:grpSpMkLst>
        </pc:grpChg>
        <pc:grpChg chg="add">
          <ac:chgData name="Pendam, Nithin Kumar" userId="f316d4e1-dcea-4cbb-9ca8-7c42d48ec7a2" providerId="ADAL" clId="{4ADD0E2D-0E34-46CA-A1CA-2744526BC798}" dt="2021-11-06T11:10:32.216" v="2688" actId="26606"/>
          <ac:grpSpMkLst>
            <pc:docMk/>
            <pc:sldMk cId="555110341" sldId="308"/>
            <ac:grpSpMk id="33" creationId="{B3F7A3C7-0737-4E57-B30E-8EEFE638B401}"/>
          </ac:grpSpMkLst>
        </pc:grpChg>
        <pc:grpChg chg="add">
          <ac:chgData name="Pendam, Nithin Kumar" userId="f316d4e1-dcea-4cbb-9ca8-7c42d48ec7a2" providerId="ADAL" clId="{4ADD0E2D-0E34-46CA-A1CA-2744526BC798}" dt="2021-11-06T11:10:32.216" v="2688" actId="26606"/>
          <ac:grpSpMkLst>
            <pc:docMk/>
            <pc:sldMk cId="555110341" sldId="308"/>
            <ac:grpSpMk id="36" creationId="{43F5E015-E085-4624-B431-B42414448684}"/>
          </ac:grpSpMkLst>
        </pc:grpChg>
        <pc:graphicFrameChg chg="add mod modGraphic">
          <ac:chgData name="Pendam, Nithin Kumar" userId="f316d4e1-dcea-4cbb-9ca8-7c42d48ec7a2" providerId="ADAL" clId="{4ADD0E2D-0E34-46CA-A1CA-2744526BC798}" dt="2021-11-06T11:11:48.057" v="2698" actId="26606"/>
          <ac:graphicFrameMkLst>
            <pc:docMk/>
            <pc:sldMk cId="555110341" sldId="308"/>
            <ac:graphicFrameMk id="5" creationId="{B0B88704-ADD3-4482-9247-C261455C475B}"/>
          </ac:graphicFrameMkLst>
        </pc:graphicFrameChg>
      </pc:sldChg>
      <pc:sldChg chg="addSp delSp modSp new del mod setBg modClrScheme addAnim delAnim setClrOvrMap delDesignElem chgLayout">
        <pc:chgData name="Pendam, Nithin Kumar" userId="f316d4e1-dcea-4cbb-9ca8-7c42d48ec7a2" providerId="ADAL" clId="{4ADD0E2D-0E34-46CA-A1CA-2744526BC798}" dt="2021-11-06T10:00:35.252" v="1910" actId="47"/>
        <pc:sldMkLst>
          <pc:docMk/>
          <pc:sldMk cId="2475161851" sldId="309"/>
        </pc:sldMkLst>
        <pc:spChg chg="del mod ord">
          <ac:chgData name="Pendam, Nithin Kumar" userId="f316d4e1-dcea-4cbb-9ca8-7c42d48ec7a2" providerId="ADAL" clId="{4ADD0E2D-0E34-46CA-A1CA-2744526BC798}" dt="2021-11-06T08:41:43.804" v="1529" actId="700"/>
          <ac:spMkLst>
            <pc:docMk/>
            <pc:sldMk cId="2475161851" sldId="309"/>
            <ac:spMk id="2" creationId="{76437FD2-38F6-428D-9E9F-4F15E76FE317}"/>
          </ac:spMkLst>
        </pc:spChg>
        <pc:spChg chg="del mod ord">
          <ac:chgData name="Pendam, Nithin Kumar" userId="f316d4e1-dcea-4cbb-9ca8-7c42d48ec7a2" providerId="ADAL" clId="{4ADD0E2D-0E34-46CA-A1CA-2744526BC798}" dt="2021-11-06T08:41:43.804" v="1529" actId="700"/>
          <ac:spMkLst>
            <pc:docMk/>
            <pc:sldMk cId="2475161851" sldId="309"/>
            <ac:spMk id="3" creationId="{B9448D29-1DE6-4A58-AA6D-D5683F051CC3}"/>
          </ac:spMkLst>
        </pc:spChg>
        <pc:spChg chg="add mod ord">
          <ac:chgData name="Pendam, Nithin Kumar" userId="f316d4e1-dcea-4cbb-9ca8-7c42d48ec7a2" providerId="ADAL" clId="{4ADD0E2D-0E34-46CA-A1CA-2744526BC798}" dt="2021-11-06T10:00:19.937" v="1908" actId="26606"/>
          <ac:spMkLst>
            <pc:docMk/>
            <pc:sldMk cId="2475161851" sldId="309"/>
            <ac:spMk id="4" creationId="{574BE310-A1A9-4F4F-87D7-F5CCBDA24DD8}"/>
          </ac:spMkLst>
        </pc:spChg>
        <pc:spChg chg="add del mod ord">
          <ac:chgData name="Pendam, Nithin Kumar" userId="f316d4e1-dcea-4cbb-9ca8-7c42d48ec7a2" providerId="ADAL" clId="{4ADD0E2D-0E34-46CA-A1CA-2744526BC798}" dt="2021-11-06T09:47:23.812" v="1657" actId="26606"/>
          <ac:spMkLst>
            <pc:docMk/>
            <pc:sldMk cId="2475161851" sldId="309"/>
            <ac:spMk id="5" creationId="{1C9545A6-F8DE-4DD7-B413-14BDFD9242B4}"/>
          </ac:spMkLst>
        </pc:spChg>
        <pc:spChg chg="add del mod">
          <ac:chgData name="Pendam, Nithin Kumar" userId="f316d4e1-dcea-4cbb-9ca8-7c42d48ec7a2" providerId="ADAL" clId="{4ADD0E2D-0E34-46CA-A1CA-2744526BC798}" dt="2021-11-06T09:45:00.528" v="1626" actId="767"/>
          <ac:spMkLst>
            <pc:docMk/>
            <pc:sldMk cId="2475161851" sldId="309"/>
            <ac:spMk id="6" creationId="{4B1A3635-144D-482C-BEE1-836BB458D725}"/>
          </ac:spMkLst>
        </pc:spChg>
        <pc:spChg chg="add del">
          <ac:chgData name="Pendam, Nithin Kumar" userId="f316d4e1-dcea-4cbb-9ca8-7c42d48ec7a2" providerId="ADAL" clId="{4ADD0E2D-0E34-46CA-A1CA-2744526BC798}" dt="2021-11-06T09:44:12.451" v="1613" actId="26606"/>
          <ac:spMkLst>
            <pc:docMk/>
            <pc:sldMk cId="2475161851" sldId="309"/>
            <ac:spMk id="8" creationId="{DF43132E-D4DF-4A83-9344-A782D0F5D9F6}"/>
          </ac:spMkLst>
        </pc:spChg>
        <pc:spChg chg="add del">
          <ac:chgData name="Pendam, Nithin Kumar" userId="f316d4e1-dcea-4cbb-9ca8-7c42d48ec7a2" providerId="ADAL" clId="{4ADD0E2D-0E34-46CA-A1CA-2744526BC798}" dt="2021-11-06T08:42:26.846" v="1539" actId="26606"/>
          <ac:spMkLst>
            <pc:docMk/>
            <pc:sldMk cId="2475161851" sldId="309"/>
            <ac:spMk id="10" creationId="{E1EB41F2-E181-4D4D-9131-A30F6B0AE596}"/>
          </ac:spMkLst>
        </pc:spChg>
        <pc:spChg chg="add del">
          <ac:chgData name="Pendam, Nithin Kumar" userId="f316d4e1-dcea-4cbb-9ca8-7c42d48ec7a2" providerId="ADAL" clId="{4ADD0E2D-0E34-46CA-A1CA-2744526BC798}" dt="2021-11-06T09:44:18.172" v="1615" actId="26606"/>
          <ac:spMkLst>
            <pc:docMk/>
            <pc:sldMk cId="2475161851" sldId="309"/>
            <ac:spMk id="11" creationId="{C1709A45-C6F3-4CEE-AA0F-887FAC5CAE7D}"/>
          </ac:spMkLst>
        </pc:spChg>
        <pc:spChg chg="add del">
          <ac:chgData name="Pendam, Nithin Kumar" userId="f316d4e1-dcea-4cbb-9ca8-7c42d48ec7a2" providerId="ADAL" clId="{4ADD0E2D-0E34-46CA-A1CA-2744526BC798}" dt="2021-11-06T08:42:26.846" v="1539" actId="26606"/>
          <ac:spMkLst>
            <pc:docMk/>
            <pc:sldMk cId="2475161851" sldId="309"/>
            <ac:spMk id="12" creationId="{3D63CC92-C517-4C71-9222-4579252CD62E}"/>
          </ac:spMkLst>
        </pc:spChg>
        <pc:spChg chg="add del">
          <ac:chgData name="Pendam, Nithin Kumar" userId="f316d4e1-dcea-4cbb-9ca8-7c42d48ec7a2" providerId="ADAL" clId="{4ADD0E2D-0E34-46CA-A1CA-2744526BC798}" dt="2021-11-06T09:45:01.092" v="1627" actId="26606"/>
          <ac:spMkLst>
            <pc:docMk/>
            <pc:sldMk cId="2475161851" sldId="309"/>
            <ac:spMk id="15" creationId="{50E53EDA-3B94-4F6B-9E86-D3BB9EBB9616}"/>
          </ac:spMkLst>
        </pc:spChg>
        <pc:spChg chg="add mod ord">
          <ac:chgData name="Pendam, Nithin Kumar" userId="f316d4e1-dcea-4cbb-9ca8-7c42d48ec7a2" providerId="ADAL" clId="{4ADD0E2D-0E34-46CA-A1CA-2744526BC798}" dt="2021-11-06T10:00:19.937" v="1908" actId="26606"/>
          <ac:spMkLst>
            <pc:docMk/>
            <pc:sldMk cId="2475161851" sldId="309"/>
            <ac:spMk id="18" creationId="{8E5C9086-7518-4A7E-850A-6374A5EB5FD0}"/>
          </ac:spMkLst>
        </pc:spChg>
        <pc:spChg chg="add del">
          <ac:chgData name="Pendam, Nithin Kumar" userId="f316d4e1-dcea-4cbb-9ca8-7c42d48ec7a2" providerId="ADAL" clId="{4ADD0E2D-0E34-46CA-A1CA-2744526BC798}" dt="2021-11-06T08:42:26.814" v="1538" actId="26606"/>
          <ac:spMkLst>
            <pc:docMk/>
            <pc:sldMk cId="2475161851" sldId="309"/>
            <ac:spMk id="19" creationId="{50E53EDA-3B94-4F6B-9E86-D3BB9EBB9616}"/>
          </ac:spMkLst>
        </pc:spChg>
        <pc:spChg chg="add del">
          <ac:chgData name="Pendam, Nithin Kumar" userId="f316d4e1-dcea-4cbb-9ca8-7c42d48ec7a2" providerId="ADAL" clId="{4ADD0E2D-0E34-46CA-A1CA-2744526BC798}" dt="2021-11-06T09:57:44.652" v="1871" actId="26606"/>
          <ac:spMkLst>
            <pc:docMk/>
            <pc:sldMk cId="2475161851" sldId="309"/>
            <ac:spMk id="20" creationId="{88294908-8B00-4F58-BBBA-20F71A40AA9E}"/>
          </ac:spMkLst>
        </pc:spChg>
        <pc:spChg chg="add del">
          <ac:chgData name="Pendam, Nithin Kumar" userId="f316d4e1-dcea-4cbb-9ca8-7c42d48ec7a2" providerId="ADAL" clId="{4ADD0E2D-0E34-46CA-A1CA-2744526BC798}" dt="2021-11-06T09:57:44.652" v="1871" actId="26606"/>
          <ac:spMkLst>
            <pc:docMk/>
            <pc:sldMk cId="2475161851" sldId="309"/>
            <ac:spMk id="22" creationId="{84617302-4B0D-4351-A6BB-6F0930D943AC}"/>
          </ac:spMkLst>
        </pc:spChg>
        <pc:spChg chg="add del">
          <ac:chgData name="Pendam, Nithin Kumar" userId="f316d4e1-dcea-4cbb-9ca8-7c42d48ec7a2" providerId="ADAL" clId="{4ADD0E2D-0E34-46CA-A1CA-2744526BC798}" dt="2021-11-06T09:45:12.427" v="1631" actId="26606"/>
          <ac:spMkLst>
            <pc:docMk/>
            <pc:sldMk cId="2475161851" sldId="309"/>
            <ac:spMk id="23" creationId="{C1709A45-C6F3-4CEE-AA0F-887FAC5CAE7D}"/>
          </ac:spMkLst>
        </pc:spChg>
        <pc:spChg chg="add del">
          <ac:chgData name="Pendam, Nithin Kumar" userId="f316d4e1-dcea-4cbb-9ca8-7c42d48ec7a2" providerId="ADAL" clId="{4ADD0E2D-0E34-46CA-A1CA-2744526BC798}" dt="2021-11-06T09:57:44.652" v="1871" actId="26606"/>
          <ac:spMkLst>
            <pc:docMk/>
            <pc:sldMk cId="2475161851" sldId="309"/>
            <ac:spMk id="25" creationId="{4364C879-1404-4203-8E9D-CC5DE0A621A2}"/>
          </ac:spMkLst>
        </pc:spChg>
        <pc:spChg chg="add del">
          <ac:chgData name="Pendam, Nithin Kumar" userId="f316d4e1-dcea-4cbb-9ca8-7c42d48ec7a2" providerId="ADAL" clId="{4ADD0E2D-0E34-46CA-A1CA-2744526BC798}" dt="2021-11-06T09:48:14.874" v="1674" actId="26606"/>
          <ac:spMkLst>
            <pc:docMk/>
            <pc:sldMk cId="2475161851" sldId="309"/>
            <ac:spMk id="26" creationId="{50E53EDA-3B94-4F6B-9E86-D3BB9EBB9616}"/>
          </ac:spMkLst>
        </pc:spChg>
        <pc:spChg chg="add del">
          <ac:chgData name="Pendam, Nithin Kumar" userId="f316d4e1-dcea-4cbb-9ca8-7c42d48ec7a2" providerId="ADAL" clId="{4ADD0E2D-0E34-46CA-A1CA-2744526BC798}" dt="2021-11-06T09:57:44.652" v="1871" actId="26606"/>
          <ac:spMkLst>
            <pc:docMk/>
            <pc:sldMk cId="2475161851" sldId="309"/>
            <ac:spMk id="28" creationId="{DA2C7802-C2E0-4218-8F89-8DD7CCD2CD1C}"/>
          </ac:spMkLst>
        </pc:spChg>
        <pc:spChg chg="add del">
          <ac:chgData name="Pendam, Nithin Kumar" userId="f316d4e1-dcea-4cbb-9ca8-7c42d48ec7a2" providerId="ADAL" clId="{4ADD0E2D-0E34-46CA-A1CA-2744526BC798}" dt="2021-11-06T09:45:02.759" v="1629" actId="26606"/>
          <ac:spMkLst>
            <pc:docMk/>
            <pc:sldMk cId="2475161851" sldId="309"/>
            <ac:spMk id="29" creationId="{50E53EDA-3B94-4F6B-9E86-D3BB9EBB9616}"/>
          </ac:spMkLst>
        </pc:spChg>
        <pc:spChg chg="add del">
          <ac:chgData name="Pendam, Nithin Kumar" userId="f316d4e1-dcea-4cbb-9ca8-7c42d48ec7a2" providerId="ADAL" clId="{4ADD0E2D-0E34-46CA-A1CA-2744526BC798}" dt="2021-11-06T09:55:51.926" v="1862" actId="26606"/>
          <ac:spMkLst>
            <pc:docMk/>
            <pc:sldMk cId="2475161851" sldId="309"/>
            <ac:spMk id="32" creationId="{C1709A45-C6F3-4CEE-AA0F-887FAC5CAE7D}"/>
          </ac:spMkLst>
        </pc:spChg>
        <pc:spChg chg="add del">
          <ac:chgData name="Pendam, Nithin Kumar" userId="f316d4e1-dcea-4cbb-9ca8-7c42d48ec7a2" providerId="ADAL" clId="{4ADD0E2D-0E34-46CA-A1CA-2744526BC798}" dt="2021-11-06T09:57:44.652" v="1871" actId="26606"/>
          <ac:spMkLst>
            <pc:docMk/>
            <pc:sldMk cId="2475161851" sldId="309"/>
            <ac:spMk id="33" creationId="{A3969E80-A77B-49FC-9122-D89AFD5EE118}"/>
          </ac:spMkLst>
        </pc:spChg>
        <pc:spChg chg="add del">
          <ac:chgData name="Pendam, Nithin Kumar" userId="f316d4e1-dcea-4cbb-9ca8-7c42d48ec7a2" providerId="ADAL" clId="{4ADD0E2D-0E34-46CA-A1CA-2744526BC798}" dt="2021-11-06T09:57:44.652" v="1871" actId="26606"/>
          <ac:spMkLst>
            <pc:docMk/>
            <pc:sldMk cId="2475161851" sldId="309"/>
            <ac:spMk id="35" creationId="{1849CA57-76BD-4CF2-80BA-D7A46A01B7B1}"/>
          </ac:spMkLst>
        </pc:spChg>
        <pc:spChg chg="add del">
          <ac:chgData name="Pendam, Nithin Kumar" userId="f316d4e1-dcea-4cbb-9ca8-7c42d48ec7a2" providerId="ADAL" clId="{4ADD0E2D-0E34-46CA-A1CA-2744526BC798}" dt="2021-11-06T09:57:44.652" v="1871" actId="26606"/>
          <ac:spMkLst>
            <pc:docMk/>
            <pc:sldMk cId="2475161851" sldId="309"/>
            <ac:spMk id="36" creationId="{A6D7111A-21E5-4EE9-8A78-10E5530F0116}"/>
          </ac:spMkLst>
        </pc:spChg>
        <pc:spChg chg="add del">
          <ac:chgData name="Pendam, Nithin Kumar" userId="f316d4e1-dcea-4cbb-9ca8-7c42d48ec7a2" providerId="ADAL" clId="{4ADD0E2D-0E34-46CA-A1CA-2744526BC798}" dt="2021-11-06T09:57:44.652" v="1871" actId="26606"/>
          <ac:spMkLst>
            <pc:docMk/>
            <pc:sldMk cId="2475161851" sldId="309"/>
            <ac:spMk id="37" creationId="{35E9085E-E730-4768-83D4-6CB7E9897153}"/>
          </ac:spMkLst>
        </pc:spChg>
        <pc:spChg chg="add del">
          <ac:chgData name="Pendam, Nithin Kumar" userId="f316d4e1-dcea-4cbb-9ca8-7c42d48ec7a2" providerId="ADAL" clId="{4ADD0E2D-0E34-46CA-A1CA-2744526BC798}" dt="2021-11-06T09:57:44.652" v="1871" actId="26606"/>
          <ac:spMkLst>
            <pc:docMk/>
            <pc:sldMk cId="2475161851" sldId="309"/>
            <ac:spMk id="38" creationId="{973272FE-A474-4CAE-8CA2-BCC8B476C3F4}"/>
          </ac:spMkLst>
        </pc:spChg>
        <pc:spChg chg="add del">
          <ac:chgData name="Pendam, Nithin Kumar" userId="f316d4e1-dcea-4cbb-9ca8-7c42d48ec7a2" providerId="ADAL" clId="{4ADD0E2D-0E34-46CA-A1CA-2744526BC798}" dt="2021-11-06T10:00:22.216" v="1909"/>
          <ac:spMkLst>
            <pc:docMk/>
            <pc:sldMk cId="2475161851" sldId="309"/>
            <ac:spMk id="39" creationId="{C1709A45-C6F3-4CEE-AA0F-887FAC5CAE7D}"/>
          </ac:spMkLst>
        </pc:spChg>
        <pc:spChg chg="add del">
          <ac:chgData name="Pendam, Nithin Kumar" userId="f316d4e1-dcea-4cbb-9ca8-7c42d48ec7a2" providerId="ADAL" clId="{4ADD0E2D-0E34-46CA-A1CA-2744526BC798}" dt="2021-11-06T09:57:44.652" v="1871" actId="26606"/>
          <ac:spMkLst>
            <pc:docMk/>
            <pc:sldMk cId="2475161851" sldId="309"/>
            <ac:spMk id="40" creationId="{E07981EA-05A6-437C-88D7-B377B92B031D}"/>
          </ac:spMkLst>
        </pc:spChg>
        <pc:spChg chg="add del">
          <ac:chgData name="Pendam, Nithin Kumar" userId="f316d4e1-dcea-4cbb-9ca8-7c42d48ec7a2" providerId="ADAL" clId="{4ADD0E2D-0E34-46CA-A1CA-2744526BC798}" dt="2021-11-06T09:57:44.652" v="1871" actId="26606"/>
          <ac:spMkLst>
            <pc:docMk/>
            <pc:sldMk cId="2475161851" sldId="309"/>
            <ac:spMk id="43" creationId="{15E3C750-986E-4769-B1AE-49289FBEE757}"/>
          </ac:spMkLst>
        </pc:spChg>
        <pc:spChg chg="add del">
          <ac:chgData name="Pendam, Nithin Kumar" userId="f316d4e1-dcea-4cbb-9ca8-7c42d48ec7a2" providerId="ADAL" clId="{4ADD0E2D-0E34-46CA-A1CA-2744526BC798}" dt="2021-11-06T09:57:46.557" v="1873" actId="26606"/>
          <ac:spMkLst>
            <pc:docMk/>
            <pc:sldMk cId="2475161851" sldId="309"/>
            <ac:spMk id="45" creationId="{C27D7A02-907B-496F-BA7E-AA3780733CA7}"/>
          </ac:spMkLst>
        </pc:spChg>
        <pc:spChg chg="add del">
          <ac:chgData name="Pendam, Nithin Kumar" userId="f316d4e1-dcea-4cbb-9ca8-7c42d48ec7a2" providerId="ADAL" clId="{4ADD0E2D-0E34-46CA-A1CA-2744526BC798}" dt="2021-11-06T09:57:46.557" v="1873" actId="26606"/>
          <ac:spMkLst>
            <pc:docMk/>
            <pc:sldMk cId="2475161851" sldId="309"/>
            <ac:spMk id="46" creationId="{0FBA5268-0AE7-4CAD-9537-D0EB09E76406}"/>
          </ac:spMkLst>
        </pc:spChg>
        <pc:spChg chg="add del">
          <ac:chgData name="Pendam, Nithin Kumar" userId="f316d4e1-dcea-4cbb-9ca8-7c42d48ec7a2" providerId="ADAL" clId="{4ADD0E2D-0E34-46CA-A1CA-2744526BC798}" dt="2021-11-06T09:57:46.557" v="1873" actId="26606"/>
          <ac:spMkLst>
            <pc:docMk/>
            <pc:sldMk cId="2475161851" sldId="309"/>
            <ac:spMk id="47" creationId="{088D065B-39DA-4077-B9CF-E489CE4C0169}"/>
          </ac:spMkLst>
        </pc:spChg>
        <pc:spChg chg="add del">
          <ac:chgData name="Pendam, Nithin Kumar" userId="f316d4e1-dcea-4cbb-9ca8-7c42d48ec7a2" providerId="ADAL" clId="{4ADD0E2D-0E34-46CA-A1CA-2744526BC798}" dt="2021-11-06T09:57:51.689" v="1875" actId="26606"/>
          <ac:spMkLst>
            <pc:docMk/>
            <pc:sldMk cId="2475161851" sldId="309"/>
            <ac:spMk id="49" creationId="{EFA9B6C6-A247-48A8-9A1C-1E36FA9456B5}"/>
          </ac:spMkLst>
        </pc:spChg>
        <pc:spChg chg="add del">
          <ac:chgData name="Pendam, Nithin Kumar" userId="f316d4e1-dcea-4cbb-9ca8-7c42d48ec7a2" providerId="ADAL" clId="{4ADD0E2D-0E34-46CA-A1CA-2744526BC798}" dt="2021-11-06T09:57:51.689" v="1875" actId="26606"/>
          <ac:spMkLst>
            <pc:docMk/>
            <pc:sldMk cId="2475161851" sldId="309"/>
            <ac:spMk id="50" creationId="{C5CB530E-515E-412C-9DF1-5F8FFBD6F383}"/>
          </ac:spMkLst>
        </pc:spChg>
        <pc:spChg chg="add del">
          <ac:chgData name="Pendam, Nithin Kumar" userId="f316d4e1-dcea-4cbb-9ca8-7c42d48ec7a2" providerId="ADAL" clId="{4ADD0E2D-0E34-46CA-A1CA-2744526BC798}" dt="2021-11-06T09:57:51.689" v="1875" actId="26606"/>
          <ac:spMkLst>
            <pc:docMk/>
            <pc:sldMk cId="2475161851" sldId="309"/>
            <ac:spMk id="51" creationId="{712D4376-A578-4FF1-94FC-245E7A6A489F}"/>
          </ac:spMkLst>
        </pc:spChg>
        <pc:spChg chg="add del">
          <ac:chgData name="Pendam, Nithin Kumar" userId="f316d4e1-dcea-4cbb-9ca8-7c42d48ec7a2" providerId="ADAL" clId="{4ADD0E2D-0E34-46CA-A1CA-2744526BC798}" dt="2021-11-06T09:57:51.689" v="1875" actId="26606"/>
          <ac:spMkLst>
            <pc:docMk/>
            <pc:sldMk cId="2475161851" sldId="309"/>
            <ac:spMk id="52" creationId="{AEA7509D-F04F-40CB-A0B3-EEF16499CC9F}"/>
          </ac:spMkLst>
        </pc:spChg>
        <pc:spChg chg="add del">
          <ac:chgData name="Pendam, Nithin Kumar" userId="f316d4e1-dcea-4cbb-9ca8-7c42d48ec7a2" providerId="ADAL" clId="{4ADD0E2D-0E34-46CA-A1CA-2744526BC798}" dt="2021-11-06T10:00:19.937" v="1908" actId="26606"/>
          <ac:spMkLst>
            <pc:docMk/>
            <pc:sldMk cId="2475161851" sldId="309"/>
            <ac:spMk id="55" creationId="{88294908-8B00-4F58-BBBA-20F71A40AA9E}"/>
          </ac:spMkLst>
        </pc:spChg>
        <pc:spChg chg="add del">
          <ac:chgData name="Pendam, Nithin Kumar" userId="f316d4e1-dcea-4cbb-9ca8-7c42d48ec7a2" providerId="ADAL" clId="{4ADD0E2D-0E34-46CA-A1CA-2744526BC798}" dt="2021-11-06T10:00:19.937" v="1908" actId="26606"/>
          <ac:spMkLst>
            <pc:docMk/>
            <pc:sldMk cId="2475161851" sldId="309"/>
            <ac:spMk id="56" creationId="{4364C879-1404-4203-8E9D-CC5DE0A621A2}"/>
          </ac:spMkLst>
        </pc:spChg>
        <pc:spChg chg="add del">
          <ac:chgData name="Pendam, Nithin Kumar" userId="f316d4e1-dcea-4cbb-9ca8-7c42d48ec7a2" providerId="ADAL" clId="{4ADD0E2D-0E34-46CA-A1CA-2744526BC798}" dt="2021-11-06T10:00:19.937" v="1908" actId="26606"/>
          <ac:spMkLst>
            <pc:docMk/>
            <pc:sldMk cId="2475161851" sldId="309"/>
            <ac:spMk id="57" creationId="{84617302-4B0D-4351-A6BB-6F0930D943AC}"/>
          </ac:spMkLst>
        </pc:spChg>
        <pc:spChg chg="add del">
          <ac:chgData name="Pendam, Nithin Kumar" userId="f316d4e1-dcea-4cbb-9ca8-7c42d48ec7a2" providerId="ADAL" clId="{4ADD0E2D-0E34-46CA-A1CA-2744526BC798}" dt="2021-11-06T10:00:19.937" v="1908" actId="26606"/>
          <ac:spMkLst>
            <pc:docMk/>
            <pc:sldMk cId="2475161851" sldId="309"/>
            <ac:spMk id="58" creationId="{DA2C7802-C2E0-4218-8F89-8DD7CCD2CD1C}"/>
          </ac:spMkLst>
        </pc:spChg>
        <pc:spChg chg="add del">
          <ac:chgData name="Pendam, Nithin Kumar" userId="f316d4e1-dcea-4cbb-9ca8-7c42d48ec7a2" providerId="ADAL" clId="{4ADD0E2D-0E34-46CA-A1CA-2744526BC798}" dt="2021-11-06T10:00:19.937" v="1908" actId="26606"/>
          <ac:spMkLst>
            <pc:docMk/>
            <pc:sldMk cId="2475161851" sldId="309"/>
            <ac:spMk id="59" creationId="{A6D7111A-21E5-4EE9-8A78-10E5530F0116}"/>
          </ac:spMkLst>
        </pc:spChg>
        <pc:spChg chg="add del">
          <ac:chgData name="Pendam, Nithin Kumar" userId="f316d4e1-dcea-4cbb-9ca8-7c42d48ec7a2" providerId="ADAL" clId="{4ADD0E2D-0E34-46CA-A1CA-2744526BC798}" dt="2021-11-06T10:00:19.937" v="1908" actId="26606"/>
          <ac:spMkLst>
            <pc:docMk/>
            <pc:sldMk cId="2475161851" sldId="309"/>
            <ac:spMk id="60" creationId="{A3969E80-A77B-49FC-9122-D89AFD5EE118}"/>
          </ac:spMkLst>
        </pc:spChg>
        <pc:spChg chg="add del">
          <ac:chgData name="Pendam, Nithin Kumar" userId="f316d4e1-dcea-4cbb-9ca8-7c42d48ec7a2" providerId="ADAL" clId="{4ADD0E2D-0E34-46CA-A1CA-2744526BC798}" dt="2021-11-06T10:00:19.937" v="1908" actId="26606"/>
          <ac:spMkLst>
            <pc:docMk/>
            <pc:sldMk cId="2475161851" sldId="309"/>
            <ac:spMk id="61" creationId="{1849CA57-76BD-4CF2-80BA-D7A46A01B7B1}"/>
          </ac:spMkLst>
        </pc:spChg>
        <pc:spChg chg="add del">
          <ac:chgData name="Pendam, Nithin Kumar" userId="f316d4e1-dcea-4cbb-9ca8-7c42d48ec7a2" providerId="ADAL" clId="{4ADD0E2D-0E34-46CA-A1CA-2744526BC798}" dt="2021-11-06T10:00:19.937" v="1908" actId="26606"/>
          <ac:spMkLst>
            <pc:docMk/>
            <pc:sldMk cId="2475161851" sldId="309"/>
            <ac:spMk id="62" creationId="{35E9085E-E730-4768-83D4-6CB7E9897153}"/>
          </ac:spMkLst>
        </pc:spChg>
        <pc:spChg chg="add del">
          <ac:chgData name="Pendam, Nithin Kumar" userId="f316d4e1-dcea-4cbb-9ca8-7c42d48ec7a2" providerId="ADAL" clId="{4ADD0E2D-0E34-46CA-A1CA-2744526BC798}" dt="2021-11-06T10:00:19.937" v="1908" actId="26606"/>
          <ac:spMkLst>
            <pc:docMk/>
            <pc:sldMk cId="2475161851" sldId="309"/>
            <ac:spMk id="63" creationId="{973272FE-A474-4CAE-8CA2-BCC8B476C3F4}"/>
          </ac:spMkLst>
        </pc:spChg>
        <pc:spChg chg="add del">
          <ac:chgData name="Pendam, Nithin Kumar" userId="f316d4e1-dcea-4cbb-9ca8-7c42d48ec7a2" providerId="ADAL" clId="{4ADD0E2D-0E34-46CA-A1CA-2744526BC798}" dt="2021-11-06T10:00:19.937" v="1908" actId="26606"/>
          <ac:spMkLst>
            <pc:docMk/>
            <pc:sldMk cId="2475161851" sldId="309"/>
            <ac:spMk id="64" creationId="{E07981EA-05A6-437C-88D7-B377B92B031D}"/>
          </ac:spMkLst>
        </pc:spChg>
        <pc:spChg chg="add del">
          <ac:chgData name="Pendam, Nithin Kumar" userId="f316d4e1-dcea-4cbb-9ca8-7c42d48ec7a2" providerId="ADAL" clId="{4ADD0E2D-0E34-46CA-A1CA-2744526BC798}" dt="2021-11-06T10:00:19.937" v="1908" actId="26606"/>
          <ac:spMkLst>
            <pc:docMk/>
            <pc:sldMk cId="2475161851" sldId="309"/>
            <ac:spMk id="65" creationId="{15E3C750-986E-4769-B1AE-49289FBEE757}"/>
          </ac:spMkLst>
        </pc:spChg>
        <pc:spChg chg="add del">
          <ac:chgData name="Pendam, Nithin Kumar" userId="f316d4e1-dcea-4cbb-9ca8-7c42d48ec7a2" providerId="ADAL" clId="{4ADD0E2D-0E34-46CA-A1CA-2744526BC798}" dt="2021-11-06T09:58:08.030" v="1880" actId="26606"/>
          <ac:spMkLst>
            <pc:docMk/>
            <pc:sldMk cId="2475161851" sldId="309"/>
            <ac:spMk id="70" creationId="{2B566528-1B12-4246-9431-5C2D7D081168}"/>
          </ac:spMkLst>
        </pc:spChg>
        <pc:spChg chg="add del">
          <ac:chgData name="Pendam, Nithin Kumar" userId="f316d4e1-dcea-4cbb-9ca8-7c42d48ec7a2" providerId="ADAL" clId="{4ADD0E2D-0E34-46CA-A1CA-2744526BC798}" dt="2021-11-06T09:58:08.030" v="1880" actId="26606"/>
          <ac:spMkLst>
            <pc:docMk/>
            <pc:sldMk cId="2475161851" sldId="309"/>
            <ac:spMk id="72" creationId="{2E80C965-DB6D-4F81-9E9E-B027384D0BD6}"/>
          </ac:spMkLst>
        </pc:spChg>
        <pc:spChg chg="add del">
          <ac:chgData name="Pendam, Nithin Kumar" userId="f316d4e1-dcea-4cbb-9ca8-7c42d48ec7a2" providerId="ADAL" clId="{4ADD0E2D-0E34-46CA-A1CA-2744526BC798}" dt="2021-11-06T09:58:08.030" v="1880" actId="26606"/>
          <ac:spMkLst>
            <pc:docMk/>
            <pc:sldMk cId="2475161851" sldId="309"/>
            <ac:spMk id="74" creationId="{A580F890-B085-4E95-96AA-55AEBEC5CE6E}"/>
          </ac:spMkLst>
        </pc:spChg>
        <pc:spChg chg="add del">
          <ac:chgData name="Pendam, Nithin Kumar" userId="f316d4e1-dcea-4cbb-9ca8-7c42d48ec7a2" providerId="ADAL" clId="{4ADD0E2D-0E34-46CA-A1CA-2744526BC798}" dt="2021-11-06T09:58:08.030" v="1880" actId="26606"/>
          <ac:spMkLst>
            <pc:docMk/>
            <pc:sldMk cId="2475161851" sldId="309"/>
            <ac:spMk id="76" creationId="{D3F51FEB-38FB-4F6C-9F7B-2F2AFAB65463}"/>
          </ac:spMkLst>
        </pc:spChg>
        <pc:spChg chg="add del">
          <ac:chgData name="Pendam, Nithin Kumar" userId="f316d4e1-dcea-4cbb-9ca8-7c42d48ec7a2" providerId="ADAL" clId="{4ADD0E2D-0E34-46CA-A1CA-2744526BC798}" dt="2021-11-06T09:58:08.030" v="1880" actId="26606"/>
          <ac:spMkLst>
            <pc:docMk/>
            <pc:sldMk cId="2475161851" sldId="309"/>
            <ac:spMk id="78" creationId="{1E547BA6-BAE0-43BB-A7CA-60F69CE252F0}"/>
          </ac:spMkLst>
        </pc:spChg>
        <pc:spChg chg="add del">
          <ac:chgData name="Pendam, Nithin Kumar" userId="f316d4e1-dcea-4cbb-9ca8-7c42d48ec7a2" providerId="ADAL" clId="{4ADD0E2D-0E34-46CA-A1CA-2744526BC798}" dt="2021-11-06T10:00:13.985" v="1905" actId="26606"/>
          <ac:spMkLst>
            <pc:docMk/>
            <pc:sldMk cId="2475161851" sldId="309"/>
            <ac:spMk id="80" creationId="{9E914C83-E0D8-4953-92D5-169D28CB43AE}"/>
          </ac:spMkLst>
        </pc:spChg>
        <pc:spChg chg="add del">
          <ac:chgData name="Pendam, Nithin Kumar" userId="f316d4e1-dcea-4cbb-9ca8-7c42d48ec7a2" providerId="ADAL" clId="{4ADD0E2D-0E34-46CA-A1CA-2744526BC798}" dt="2021-11-06T10:00:13.985" v="1905" actId="26606"/>
          <ac:spMkLst>
            <pc:docMk/>
            <pc:sldMk cId="2475161851" sldId="309"/>
            <ac:spMk id="81" creationId="{46D6306C-ED4F-4AAE-B4A5-EEA6AFAD726E}"/>
          </ac:spMkLst>
        </pc:spChg>
        <pc:spChg chg="add del">
          <ac:chgData name="Pendam, Nithin Kumar" userId="f316d4e1-dcea-4cbb-9ca8-7c42d48ec7a2" providerId="ADAL" clId="{4ADD0E2D-0E34-46CA-A1CA-2744526BC798}" dt="2021-11-06T10:00:13.985" v="1905" actId="26606"/>
          <ac:spMkLst>
            <pc:docMk/>
            <pc:sldMk cId="2475161851" sldId="309"/>
            <ac:spMk id="82" creationId="{3512E083-F550-46AF-8490-767ECFD00CB7}"/>
          </ac:spMkLst>
        </pc:spChg>
        <pc:spChg chg="add del">
          <ac:chgData name="Pendam, Nithin Kumar" userId="f316d4e1-dcea-4cbb-9ca8-7c42d48ec7a2" providerId="ADAL" clId="{4ADD0E2D-0E34-46CA-A1CA-2744526BC798}" dt="2021-11-06T10:00:13.985" v="1905" actId="26606"/>
          <ac:spMkLst>
            <pc:docMk/>
            <pc:sldMk cId="2475161851" sldId="309"/>
            <ac:spMk id="83" creationId="{0EC5361D-F897-4856-B945-0455A365EB24}"/>
          </ac:spMkLst>
        </pc:spChg>
        <pc:spChg chg="add del">
          <ac:chgData name="Pendam, Nithin Kumar" userId="f316d4e1-dcea-4cbb-9ca8-7c42d48ec7a2" providerId="ADAL" clId="{4ADD0E2D-0E34-46CA-A1CA-2744526BC798}" dt="2021-11-06T10:00:13.985" v="1905" actId="26606"/>
          <ac:spMkLst>
            <pc:docMk/>
            <pc:sldMk cId="2475161851" sldId="309"/>
            <ac:spMk id="84" creationId="{4508C0C5-2268-42B5-B3C8-4D0899E05F8C}"/>
          </ac:spMkLst>
        </pc:spChg>
        <pc:spChg chg="add del">
          <ac:chgData name="Pendam, Nithin Kumar" userId="f316d4e1-dcea-4cbb-9ca8-7c42d48ec7a2" providerId="ADAL" clId="{4ADD0E2D-0E34-46CA-A1CA-2744526BC798}" dt="2021-11-06T10:00:13.985" v="1905" actId="26606"/>
          <ac:spMkLst>
            <pc:docMk/>
            <pc:sldMk cId="2475161851" sldId="309"/>
            <ac:spMk id="85" creationId="{141ACBDB-38F8-4B34-8183-BD95B4E55A62}"/>
          </ac:spMkLst>
        </pc:spChg>
        <pc:spChg chg="add del">
          <ac:chgData name="Pendam, Nithin Kumar" userId="f316d4e1-dcea-4cbb-9ca8-7c42d48ec7a2" providerId="ADAL" clId="{4ADD0E2D-0E34-46CA-A1CA-2744526BC798}" dt="2021-11-06T10:00:13.985" v="1905" actId="26606"/>
          <ac:spMkLst>
            <pc:docMk/>
            <pc:sldMk cId="2475161851" sldId="309"/>
            <ac:spMk id="86" creationId="{DE00DB52-3455-4E2F-867B-A6D0516E175B}"/>
          </ac:spMkLst>
        </pc:spChg>
        <pc:spChg chg="add del">
          <ac:chgData name="Pendam, Nithin Kumar" userId="f316d4e1-dcea-4cbb-9ca8-7c42d48ec7a2" providerId="ADAL" clId="{4ADD0E2D-0E34-46CA-A1CA-2744526BC798}" dt="2021-11-06T10:00:00.921" v="1902" actId="26606"/>
          <ac:spMkLst>
            <pc:docMk/>
            <pc:sldMk cId="2475161851" sldId="309"/>
            <ac:spMk id="91" creationId="{46D6306C-ED4F-4AAE-B4A5-EEA6AFAD726E}"/>
          </ac:spMkLst>
        </pc:spChg>
        <pc:spChg chg="add del">
          <ac:chgData name="Pendam, Nithin Kumar" userId="f316d4e1-dcea-4cbb-9ca8-7c42d48ec7a2" providerId="ADAL" clId="{4ADD0E2D-0E34-46CA-A1CA-2744526BC798}" dt="2021-11-06T10:00:00.921" v="1902" actId="26606"/>
          <ac:spMkLst>
            <pc:docMk/>
            <pc:sldMk cId="2475161851" sldId="309"/>
            <ac:spMk id="93" creationId="{0EC5361D-F897-4856-B945-0455A365EB24}"/>
          </ac:spMkLst>
        </pc:spChg>
        <pc:spChg chg="add del">
          <ac:chgData name="Pendam, Nithin Kumar" userId="f316d4e1-dcea-4cbb-9ca8-7c42d48ec7a2" providerId="ADAL" clId="{4ADD0E2D-0E34-46CA-A1CA-2744526BC798}" dt="2021-11-06T10:00:00.921" v="1902" actId="26606"/>
          <ac:spMkLst>
            <pc:docMk/>
            <pc:sldMk cId="2475161851" sldId="309"/>
            <ac:spMk id="95" creationId="{4508C0C5-2268-42B5-B3C8-4D0899E05F8C}"/>
          </ac:spMkLst>
        </pc:spChg>
        <pc:spChg chg="add del">
          <ac:chgData name="Pendam, Nithin Kumar" userId="f316d4e1-dcea-4cbb-9ca8-7c42d48ec7a2" providerId="ADAL" clId="{4ADD0E2D-0E34-46CA-A1CA-2744526BC798}" dt="2021-11-06T10:00:00.921" v="1902" actId="26606"/>
          <ac:spMkLst>
            <pc:docMk/>
            <pc:sldMk cId="2475161851" sldId="309"/>
            <ac:spMk id="97" creationId="{141ACBDB-38F8-4B34-8183-BD95B4E55A62}"/>
          </ac:spMkLst>
        </pc:spChg>
        <pc:spChg chg="add del">
          <ac:chgData name="Pendam, Nithin Kumar" userId="f316d4e1-dcea-4cbb-9ca8-7c42d48ec7a2" providerId="ADAL" clId="{4ADD0E2D-0E34-46CA-A1CA-2744526BC798}" dt="2021-11-06T10:00:00.921" v="1902" actId="26606"/>
          <ac:spMkLst>
            <pc:docMk/>
            <pc:sldMk cId="2475161851" sldId="309"/>
            <ac:spMk id="99" creationId="{DE00DB52-3455-4E2F-867B-A6D0516E175B}"/>
          </ac:spMkLst>
        </pc:spChg>
        <pc:spChg chg="add del">
          <ac:chgData name="Pendam, Nithin Kumar" userId="f316d4e1-dcea-4cbb-9ca8-7c42d48ec7a2" providerId="ADAL" clId="{4ADD0E2D-0E34-46CA-A1CA-2744526BC798}" dt="2021-11-06T10:00:00.921" v="1902" actId="26606"/>
          <ac:spMkLst>
            <pc:docMk/>
            <pc:sldMk cId="2475161851" sldId="309"/>
            <ac:spMk id="101" creationId="{9E914C83-E0D8-4953-92D5-169D28CB43AE}"/>
          </ac:spMkLst>
        </pc:spChg>
        <pc:spChg chg="add del">
          <ac:chgData name="Pendam, Nithin Kumar" userId="f316d4e1-dcea-4cbb-9ca8-7c42d48ec7a2" providerId="ADAL" clId="{4ADD0E2D-0E34-46CA-A1CA-2744526BC798}" dt="2021-11-06T10:00:00.921" v="1902" actId="26606"/>
          <ac:spMkLst>
            <pc:docMk/>
            <pc:sldMk cId="2475161851" sldId="309"/>
            <ac:spMk id="103" creationId="{3512E083-F550-46AF-8490-767ECFD00CB7}"/>
          </ac:spMkLst>
        </pc:spChg>
        <pc:graphicFrameChg chg="add del mod">
          <ac:chgData name="Pendam, Nithin Kumar" userId="f316d4e1-dcea-4cbb-9ca8-7c42d48ec7a2" providerId="ADAL" clId="{4ADD0E2D-0E34-46CA-A1CA-2744526BC798}" dt="2021-11-06T09:48:09.420" v="1673" actId="478"/>
          <ac:graphicFrameMkLst>
            <pc:docMk/>
            <pc:sldMk cId="2475161851" sldId="309"/>
            <ac:graphicFrameMk id="30" creationId="{0A9F61A2-A5E0-4CFB-86EF-1CC0CDA21B16}"/>
          </ac:graphicFrameMkLst>
        </pc:graphicFrameChg>
        <pc:picChg chg="add del">
          <ac:chgData name="Pendam, Nithin Kumar" userId="f316d4e1-dcea-4cbb-9ca8-7c42d48ec7a2" providerId="ADAL" clId="{4ADD0E2D-0E34-46CA-A1CA-2744526BC798}" dt="2021-11-06T09:44:12.451" v="1613" actId="26606"/>
          <ac:picMkLst>
            <pc:docMk/>
            <pc:sldMk cId="2475161851" sldId="309"/>
            <ac:picMk id="7" creationId="{18BD78ED-75E1-4879-B369-BC61F7C45E22}"/>
          </ac:picMkLst>
        </pc:picChg>
        <pc:picChg chg="add del">
          <ac:chgData name="Pendam, Nithin Kumar" userId="f316d4e1-dcea-4cbb-9ca8-7c42d48ec7a2" providerId="ADAL" clId="{4ADD0E2D-0E34-46CA-A1CA-2744526BC798}" dt="2021-11-06T08:42:26.846" v="1539" actId="26606"/>
          <ac:picMkLst>
            <pc:docMk/>
            <pc:sldMk cId="2475161851" sldId="309"/>
            <ac:picMk id="14" creationId="{40A39FDC-39F4-4CB7-873B-8D786EC02516}"/>
          </ac:picMkLst>
        </pc:picChg>
        <pc:cxnChg chg="add del">
          <ac:chgData name="Pendam, Nithin Kumar" userId="f316d4e1-dcea-4cbb-9ca8-7c42d48ec7a2" providerId="ADAL" clId="{4ADD0E2D-0E34-46CA-A1CA-2744526BC798}" dt="2021-11-06T09:44:12.451" v="1613" actId="26606"/>
          <ac:cxnSpMkLst>
            <pc:docMk/>
            <pc:sldMk cId="2475161851" sldId="309"/>
            <ac:cxnSpMk id="9" creationId="{6AA24BC1-1577-4586-AD7A-417660E37253}"/>
          </ac:cxnSpMkLst>
        </pc:cxnChg>
        <pc:cxnChg chg="add del">
          <ac:chgData name="Pendam, Nithin Kumar" userId="f316d4e1-dcea-4cbb-9ca8-7c42d48ec7a2" providerId="ADAL" clId="{4ADD0E2D-0E34-46CA-A1CA-2744526BC798}" dt="2021-11-06T09:44:18.172" v="1615" actId="26606"/>
          <ac:cxnSpMkLst>
            <pc:docMk/>
            <pc:sldMk cId="2475161851" sldId="309"/>
            <ac:cxnSpMk id="13" creationId="{26E963D7-0A73-484A-B8A2-DDBFEA123C2F}"/>
          </ac:cxnSpMkLst>
        </pc:cxnChg>
        <pc:cxnChg chg="add del">
          <ac:chgData name="Pendam, Nithin Kumar" userId="f316d4e1-dcea-4cbb-9ca8-7c42d48ec7a2" providerId="ADAL" clId="{4ADD0E2D-0E34-46CA-A1CA-2744526BC798}" dt="2021-11-06T09:45:01.092" v="1627" actId="26606"/>
          <ac:cxnSpMkLst>
            <pc:docMk/>
            <pc:sldMk cId="2475161851" sldId="309"/>
            <ac:cxnSpMk id="16" creationId="{30EFD79F-7790-479B-B7DB-BD0D8C101DDD}"/>
          </ac:cxnSpMkLst>
        </pc:cxnChg>
        <pc:cxnChg chg="add del">
          <ac:chgData name="Pendam, Nithin Kumar" userId="f316d4e1-dcea-4cbb-9ca8-7c42d48ec7a2" providerId="ADAL" clId="{4ADD0E2D-0E34-46CA-A1CA-2744526BC798}" dt="2021-11-06T08:42:26.814" v="1538" actId="26606"/>
          <ac:cxnSpMkLst>
            <pc:docMk/>
            <pc:sldMk cId="2475161851" sldId="309"/>
            <ac:cxnSpMk id="21" creationId="{30EFD79F-7790-479B-B7DB-BD0D8C101DDD}"/>
          </ac:cxnSpMkLst>
        </pc:cxnChg>
        <pc:cxnChg chg="add del">
          <ac:chgData name="Pendam, Nithin Kumar" userId="f316d4e1-dcea-4cbb-9ca8-7c42d48ec7a2" providerId="ADAL" clId="{4ADD0E2D-0E34-46CA-A1CA-2744526BC798}" dt="2021-11-06T09:45:12.427" v="1631" actId="26606"/>
          <ac:cxnSpMkLst>
            <pc:docMk/>
            <pc:sldMk cId="2475161851" sldId="309"/>
            <ac:cxnSpMk id="24" creationId="{26E963D7-0A73-484A-B8A2-DDBFEA123C2F}"/>
          </ac:cxnSpMkLst>
        </pc:cxnChg>
        <pc:cxnChg chg="add del">
          <ac:chgData name="Pendam, Nithin Kumar" userId="f316d4e1-dcea-4cbb-9ca8-7c42d48ec7a2" providerId="ADAL" clId="{4ADD0E2D-0E34-46CA-A1CA-2744526BC798}" dt="2021-11-06T09:48:14.874" v="1674" actId="26606"/>
          <ac:cxnSpMkLst>
            <pc:docMk/>
            <pc:sldMk cId="2475161851" sldId="309"/>
            <ac:cxnSpMk id="27" creationId="{30EFD79F-7790-479B-B7DB-BD0D8C101DDD}"/>
          </ac:cxnSpMkLst>
        </pc:cxnChg>
        <pc:cxnChg chg="add del">
          <ac:chgData name="Pendam, Nithin Kumar" userId="f316d4e1-dcea-4cbb-9ca8-7c42d48ec7a2" providerId="ADAL" clId="{4ADD0E2D-0E34-46CA-A1CA-2744526BC798}" dt="2021-11-06T09:45:02.759" v="1629" actId="26606"/>
          <ac:cxnSpMkLst>
            <pc:docMk/>
            <pc:sldMk cId="2475161851" sldId="309"/>
            <ac:cxnSpMk id="31" creationId="{30EFD79F-7790-479B-B7DB-BD0D8C101DDD}"/>
          </ac:cxnSpMkLst>
        </pc:cxnChg>
        <pc:cxnChg chg="add del">
          <ac:chgData name="Pendam, Nithin Kumar" userId="f316d4e1-dcea-4cbb-9ca8-7c42d48ec7a2" providerId="ADAL" clId="{4ADD0E2D-0E34-46CA-A1CA-2744526BC798}" dt="2021-11-06T09:55:51.926" v="1862" actId="26606"/>
          <ac:cxnSpMkLst>
            <pc:docMk/>
            <pc:sldMk cId="2475161851" sldId="309"/>
            <ac:cxnSpMk id="34" creationId="{26E963D7-0A73-484A-B8A2-DDBFEA123C2F}"/>
          </ac:cxnSpMkLst>
        </pc:cxnChg>
        <pc:cxnChg chg="add del">
          <ac:chgData name="Pendam, Nithin Kumar" userId="f316d4e1-dcea-4cbb-9ca8-7c42d48ec7a2" providerId="ADAL" clId="{4ADD0E2D-0E34-46CA-A1CA-2744526BC798}" dt="2021-11-06T10:00:22.216" v="1909"/>
          <ac:cxnSpMkLst>
            <pc:docMk/>
            <pc:sldMk cId="2475161851" sldId="309"/>
            <ac:cxnSpMk id="41" creationId="{26E963D7-0A73-484A-B8A2-DDBFEA123C2F}"/>
          </ac:cxnSpMkLst>
        </pc:cxnChg>
        <pc:cxnChg chg="add del">
          <ac:chgData name="Pendam, Nithin Kumar" userId="f316d4e1-dcea-4cbb-9ca8-7c42d48ec7a2" providerId="ADAL" clId="{4ADD0E2D-0E34-46CA-A1CA-2744526BC798}" dt="2021-11-06T09:57:51.689" v="1875" actId="26606"/>
          <ac:cxnSpMkLst>
            <pc:docMk/>
            <pc:sldMk cId="2475161851" sldId="309"/>
            <ac:cxnSpMk id="53" creationId="{56020367-4FD5-4596-8E10-C5F095CD8DBF}"/>
          </ac:cxnSpMkLst>
        </pc:cxnChg>
      </pc:sldChg>
      <pc:sldChg chg="addSp delSp modSp new mod">
        <pc:chgData name="Pendam, Nithin Kumar" userId="f316d4e1-dcea-4cbb-9ca8-7c42d48ec7a2" providerId="ADAL" clId="{4ADD0E2D-0E34-46CA-A1CA-2744526BC798}" dt="2021-11-09T04:40:52.607" v="8852" actId="207"/>
        <pc:sldMkLst>
          <pc:docMk/>
          <pc:sldMk cId="413991260" sldId="310"/>
        </pc:sldMkLst>
        <pc:spChg chg="del mod">
          <ac:chgData name="Pendam, Nithin Kumar" userId="f316d4e1-dcea-4cbb-9ca8-7c42d48ec7a2" providerId="ADAL" clId="{4ADD0E2D-0E34-46CA-A1CA-2744526BC798}" dt="2021-11-07T15:29:46.138" v="6414" actId="478"/>
          <ac:spMkLst>
            <pc:docMk/>
            <pc:sldMk cId="413991260" sldId="310"/>
            <ac:spMk id="2" creationId="{9081518E-D085-401D-8F13-F8BE9409D27E}"/>
          </ac:spMkLst>
        </pc:spChg>
        <pc:spChg chg="mod">
          <ac:chgData name="Pendam, Nithin Kumar" userId="f316d4e1-dcea-4cbb-9ca8-7c42d48ec7a2" providerId="ADAL" clId="{4ADD0E2D-0E34-46CA-A1CA-2744526BC798}" dt="2021-11-09T04:40:52.607" v="8852" actId="207"/>
          <ac:spMkLst>
            <pc:docMk/>
            <pc:sldMk cId="413991260" sldId="310"/>
            <ac:spMk id="3" creationId="{AC837408-50E6-4BEB-B584-CEFCE342EAE2}"/>
          </ac:spMkLst>
        </pc:spChg>
        <pc:spChg chg="add mod">
          <ac:chgData name="Pendam, Nithin Kumar" userId="f316d4e1-dcea-4cbb-9ca8-7c42d48ec7a2" providerId="ADAL" clId="{4ADD0E2D-0E34-46CA-A1CA-2744526BC798}" dt="2021-11-07T15:30:10.092" v="6435" actId="207"/>
          <ac:spMkLst>
            <pc:docMk/>
            <pc:sldMk cId="413991260" sldId="310"/>
            <ac:spMk id="6" creationId="{A303A921-1740-443D-897D-25F631572D4D}"/>
          </ac:spMkLst>
        </pc:spChg>
        <pc:picChg chg="add mod">
          <ac:chgData name="Pendam, Nithin Kumar" userId="f316d4e1-dcea-4cbb-9ca8-7c42d48ec7a2" providerId="ADAL" clId="{4ADD0E2D-0E34-46CA-A1CA-2744526BC798}" dt="2021-11-06T09:43:03.500" v="1590" actId="14100"/>
          <ac:picMkLst>
            <pc:docMk/>
            <pc:sldMk cId="413991260" sldId="310"/>
            <ac:picMk id="5" creationId="{299D24EB-E752-4BBF-BEB9-426BED36EE2E}"/>
          </ac:picMkLst>
        </pc:picChg>
      </pc:sldChg>
      <pc:sldChg chg="addSp delSp modSp new mod setBg setClrOvrMap delDesignElem">
        <pc:chgData name="Pendam, Nithin Kumar" userId="f316d4e1-dcea-4cbb-9ca8-7c42d48ec7a2" providerId="ADAL" clId="{4ADD0E2D-0E34-46CA-A1CA-2744526BC798}" dt="2021-11-09T04:37:07.959" v="8811" actId="207"/>
        <pc:sldMkLst>
          <pc:docMk/>
          <pc:sldMk cId="67659468" sldId="311"/>
        </pc:sldMkLst>
        <pc:spChg chg="mod">
          <ac:chgData name="Pendam, Nithin Kumar" userId="f316d4e1-dcea-4cbb-9ca8-7c42d48ec7a2" providerId="ADAL" clId="{4ADD0E2D-0E34-46CA-A1CA-2744526BC798}" dt="2021-11-09T04:37:07.959" v="8811" actId="207"/>
          <ac:spMkLst>
            <pc:docMk/>
            <pc:sldMk cId="67659468" sldId="311"/>
            <ac:spMk id="2" creationId="{7B91CE70-7672-4F66-83F5-DFA8A23080B4}"/>
          </ac:spMkLst>
        </pc:spChg>
        <pc:spChg chg="mod">
          <ac:chgData name="Pendam, Nithin Kumar" userId="f316d4e1-dcea-4cbb-9ca8-7c42d48ec7a2" providerId="ADAL" clId="{4ADD0E2D-0E34-46CA-A1CA-2744526BC798}" dt="2021-11-06T10:04:54.299" v="1949" actId="1076"/>
          <ac:spMkLst>
            <pc:docMk/>
            <pc:sldMk cId="67659468" sldId="311"/>
            <ac:spMk id="3" creationId="{7D901695-B4EA-41EC-8F68-40525B728097}"/>
          </ac:spMkLst>
        </pc:spChg>
        <pc:spChg chg="add del">
          <ac:chgData name="Pendam, Nithin Kumar" userId="f316d4e1-dcea-4cbb-9ca8-7c42d48ec7a2" providerId="ADAL" clId="{4ADD0E2D-0E34-46CA-A1CA-2744526BC798}" dt="2021-11-06T10:01:50.455" v="1925"/>
          <ac:spMkLst>
            <pc:docMk/>
            <pc:sldMk cId="67659468" sldId="311"/>
            <ac:spMk id="5" creationId="{46D6306C-ED4F-4AAE-B4A5-EEA6AFAD726E}"/>
          </ac:spMkLst>
        </pc:spChg>
        <pc:spChg chg="add del">
          <ac:chgData name="Pendam, Nithin Kumar" userId="f316d4e1-dcea-4cbb-9ca8-7c42d48ec7a2" providerId="ADAL" clId="{4ADD0E2D-0E34-46CA-A1CA-2744526BC798}" dt="2021-11-06T10:01:50.455" v="1925"/>
          <ac:spMkLst>
            <pc:docMk/>
            <pc:sldMk cId="67659468" sldId="311"/>
            <ac:spMk id="6" creationId="{0EC5361D-F897-4856-B945-0455A365EB24}"/>
          </ac:spMkLst>
        </pc:spChg>
        <pc:spChg chg="add del">
          <ac:chgData name="Pendam, Nithin Kumar" userId="f316d4e1-dcea-4cbb-9ca8-7c42d48ec7a2" providerId="ADAL" clId="{4ADD0E2D-0E34-46CA-A1CA-2744526BC798}" dt="2021-11-06T10:01:50.455" v="1925"/>
          <ac:spMkLst>
            <pc:docMk/>
            <pc:sldMk cId="67659468" sldId="311"/>
            <ac:spMk id="7" creationId="{4508C0C5-2268-42B5-B3C8-4D0899E05F8C}"/>
          </ac:spMkLst>
        </pc:spChg>
        <pc:spChg chg="add del">
          <ac:chgData name="Pendam, Nithin Kumar" userId="f316d4e1-dcea-4cbb-9ca8-7c42d48ec7a2" providerId="ADAL" clId="{4ADD0E2D-0E34-46CA-A1CA-2744526BC798}" dt="2021-11-06T10:01:08.914" v="1920" actId="26606"/>
          <ac:spMkLst>
            <pc:docMk/>
            <pc:sldMk cId="67659468" sldId="311"/>
            <ac:spMk id="8" creationId="{46D6306C-ED4F-4AAE-B4A5-EEA6AFAD726E}"/>
          </ac:spMkLst>
        </pc:spChg>
        <pc:spChg chg="add del">
          <ac:chgData name="Pendam, Nithin Kumar" userId="f316d4e1-dcea-4cbb-9ca8-7c42d48ec7a2" providerId="ADAL" clId="{4ADD0E2D-0E34-46CA-A1CA-2744526BC798}" dt="2021-11-06T10:01:50.455" v="1925"/>
          <ac:spMkLst>
            <pc:docMk/>
            <pc:sldMk cId="67659468" sldId="311"/>
            <ac:spMk id="9" creationId="{141ACBDB-38F8-4B34-8183-BD95B4E55A62}"/>
          </ac:spMkLst>
        </pc:spChg>
        <pc:spChg chg="add del">
          <ac:chgData name="Pendam, Nithin Kumar" userId="f316d4e1-dcea-4cbb-9ca8-7c42d48ec7a2" providerId="ADAL" clId="{4ADD0E2D-0E34-46CA-A1CA-2744526BC798}" dt="2021-11-06T10:01:08.914" v="1920" actId="26606"/>
          <ac:spMkLst>
            <pc:docMk/>
            <pc:sldMk cId="67659468" sldId="311"/>
            <ac:spMk id="10" creationId="{0EC5361D-F897-4856-B945-0455A365EB24}"/>
          </ac:spMkLst>
        </pc:spChg>
        <pc:spChg chg="add del">
          <ac:chgData name="Pendam, Nithin Kumar" userId="f316d4e1-dcea-4cbb-9ca8-7c42d48ec7a2" providerId="ADAL" clId="{4ADD0E2D-0E34-46CA-A1CA-2744526BC798}" dt="2021-11-06T10:01:50.455" v="1925"/>
          <ac:spMkLst>
            <pc:docMk/>
            <pc:sldMk cId="67659468" sldId="311"/>
            <ac:spMk id="11" creationId="{DE00DB52-3455-4E2F-867B-A6D0516E175B}"/>
          </ac:spMkLst>
        </pc:spChg>
        <pc:spChg chg="add del">
          <ac:chgData name="Pendam, Nithin Kumar" userId="f316d4e1-dcea-4cbb-9ca8-7c42d48ec7a2" providerId="ADAL" clId="{4ADD0E2D-0E34-46CA-A1CA-2744526BC798}" dt="2021-11-06T10:01:08.914" v="1920" actId="26606"/>
          <ac:spMkLst>
            <pc:docMk/>
            <pc:sldMk cId="67659468" sldId="311"/>
            <ac:spMk id="12" creationId="{4508C0C5-2268-42B5-B3C8-4D0899E05F8C}"/>
          </ac:spMkLst>
        </pc:spChg>
        <pc:spChg chg="add del">
          <ac:chgData name="Pendam, Nithin Kumar" userId="f316d4e1-dcea-4cbb-9ca8-7c42d48ec7a2" providerId="ADAL" clId="{4ADD0E2D-0E34-46CA-A1CA-2744526BC798}" dt="2021-11-06T10:01:50.455" v="1925"/>
          <ac:spMkLst>
            <pc:docMk/>
            <pc:sldMk cId="67659468" sldId="311"/>
            <ac:spMk id="13" creationId="{9E914C83-E0D8-4953-92D5-169D28CB43AE}"/>
          </ac:spMkLst>
        </pc:spChg>
        <pc:spChg chg="add del">
          <ac:chgData name="Pendam, Nithin Kumar" userId="f316d4e1-dcea-4cbb-9ca8-7c42d48ec7a2" providerId="ADAL" clId="{4ADD0E2D-0E34-46CA-A1CA-2744526BC798}" dt="2021-11-06T10:01:08.914" v="1920" actId="26606"/>
          <ac:spMkLst>
            <pc:docMk/>
            <pc:sldMk cId="67659468" sldId="311"/>
            <ac:spMk id="14" creationId="{141ACBDB-38F8-4B34-8183-BD95B4E55A62}"/>
          </ac:spMkLst>
        </pc:spChg>
        <pc:spChg chg="add del">
          <ac:chgData name="Pendam, Nithin Kumar" userId="f316d4e1-dcea-4cbb-9ca8-7c42d48ec7a2" providerId="ADAL" clId="{4ADD0E2D-0E34-46CA-A1CA-2744526BC798}" dt="2021-11-06T10:01:50.455" v="1925"/>
          <ac:spMkLst>
            <pc:docMk/>
            <pc:sldMk cId="67659468" sldId="311"/>
            <ac:spMk id="15" creationId="{3512E083-F550-46AF-8490-767ECFD00CB7}"/>
          </ac:spMkLst>
        </pc:spChg>
        <pc:spChg chg="add del">
          <ac:chgData name="Pendam, Nithin Kumar" userId="f316d4e1-dcea-4cbb-9ca8-7c42d48ec7a2" providerId="ADAL" clId="{4ADD0E2D-0E34-46CA-A1CA-2744526BC798}" dt="2021-11-06T10:01:08.914" v="1920" actId="26606"/>
          <ac:spMkLst>
            <pc:docMk/>
            <pc:sldMk cId="67659468" sldId="311"/>
            <ac:spMk id="16" creationId="{DE00DB52-3455-4E2F-867B-A6D0516E175B}"/>
          </ac:spMkLst>
        </pc:spChg>
        <pc:spChg chg="add del">
          <ac:chgData name="Pendam, Nithin Kumar" userId="f316d4e1-dcea-4cbb-9ca8-7c42d48ec7a2" providerId="ADAL" clId="{4ADD0E2D-0E34-46CA-A1CA-2744526BC798}" dt="2021-11-06T10:03:19.597" v="1931"/>
          <ac:spMkLst>
            <pc:docMk/>
            <pc:sldMk cId="67659468" sldId="311"/>
            <ac:spMk id="17" creationId="{5EFA06D2-8FF8-4CC4-85BD-BCB6A30D5497}"/>
          </ac:spMkLst>
        </pc:spChg>
        <pc:spChg chg="add del">
          <ac:chgData name="Pendam, Nithin Kumar" userId="f316d4e1-dcea-4cbb-9ca8-7c42d48ec7a2" providerId="ADAL" clId="{4ADD0E2D-0E34-46CA-A1CA-2744526BC798}" dt="2021-11-06T10:01:08.914" v="1920" actId="26606"/>
          <ac:spMkLst>
            <pc:docMk/>
            <pc:sldMk cId="67659468" sldId="311"/>
            <ac:spMk id="18" creationId="{9E914C83-E0D8-4953-92D5-169D28CB43AE}"/>
          </ac:spMkLst>
        </pc:spChg>
        <pc:spChg chg="add del">
          <ac:chgData name="Pendam, Nithin Kumar" userId="f316d4e1-dcea-4cbb-9ca8-7c42d48ec7a2" providerId="ADAL" clId="{4ADD0E2D-0E34-46CA-A1CA-2744526BC798}" dt="2021-11-06T10:03:19.597" v="1931"/>
          <ac:spMkLst>
            <pc:docMk/>
            <pc:sldMk cId="67659468" sldId="311"/>
            <ac:spMk id="19" creationId="{607A060C-1090-4A7B-A0C2-50C7605961CA}"/>
          </ac:spMkLst>
        </pc:spChg>
        <pc:spChg chg="add del">
          <ac:chgData name="Pendam, Nithin Kumar" userId="f316d4e1-dcea-4cbb-9ca8-7c42d48ec7a2" providerId="ADAL" clId="{4ADD0E2D-0E34-46CA-A1CA-2744526BC798}" dt="2021-11-06T10:01:08.914" v="1920" actId="26606"/>
          <ac:spMkLst>
            <pc:docMk/>
            <pc:sldMk cId="67659468" sldId="311"/>
            <ac:spMk id="20" creationId="{3512E083-F550-46AF-8490-767ECFD00CB7}"/>
          </ac:spMkLst>
        </pc:spChg>
        <pc:spChg chg="add del">
          <ac:chgData name="Pendam, Nithin Kumar" userId="f316d4e1-dcea-4cbb-9ca8-7c42d48ec7a2" providerId="ADAL" clId="{4ADD0E2D-0E34-46CA-A1CA-2744526BC798}" dt="2021-11-06T10:03:25.168" v="1933" actId="26606"/>
          <ac:spMkLst>
            <pc:docMk/>
            <pc:sldMk cId="67659468" sldId="311"/>
            <ac:spMk id="21" creationId="{36B93B81-5ED7-4387-828F-605FD3B1B004}"/>
          </ac:spMkLst>
        </pc:spChg>
        <pc:spChg chg="add del">
          <ac:chgData name="Pendam, Nithin Kumar" userId="f316d4e1-dcea-4cbb-9ca8-7c42d48ec7a2" providerId="ADAL" clId="{4ADD0E2D-0E34-46CA-A1CA-2744526BC798}" dt="2021-11-06T10:03:25.168" v="1933" actId="26606"/>
          <ac:spMkLst>
            <pc:docMk/>
            <pc:sldMk cId="67659468" sldId="311"/>
            <ac:spMk id="22" creationId="{61951AA0-DD9C-4514-A46F-ABF18C50E55D}"/>
          </ac:spMkLst>
        </pc:spChg>
        <pc:spChg chg="add del">
          <ac:chgData name="Pendam, Nithin Kumar" userId="f316d4e1-dcea-4cbb-9ca8-7c42d48ec7a2" providerId="ADAL" clId="{4ADD0E2D-0E34-46CA-A1CA-2744526BC798}" dt="2021-11-06T10:03:39.442" v="1940" actId="26606"/>
          <ac:spMkLst>
            <pc:docMk/>
            <pc:sldMk cId="67659468" sldId="311"/>
            <ac:spMk id="23" creationId="{290FE681-1E05-478A-89DC-5F7AB37CFD77}"/>
          </ac:spMkLst>
        </pc:spChg>
        <pc:spChg chg="add del">
          <ac:chgData name="Pendam, Nithin Kumar" userId="f316d4e1-dcea-4cbb-9ca8-7c42d48ec7a2" providerId="ADAL" clId="{4ADD0E2D-0E34-46CA-A1CA-2744526BC798}" dt="2021-11-06T10:03:26.733" v="1935" actId="26606"/>
          <ac:spMkLst>
            <pc:docMk/>
            <pc:sldMk cId="67659468" sldId="311"/>
            <ac:spMk id="24" creationId="{CB972422-B794-4FA8-BCC6-BAF6938A1B53}"/>
          </ac:spMkLst>
        </pc:spChg>
        <pc:spChg chg="add del">
          <ac:chgData name="Pendam, Nithin Kumar" userId="f316d4e1-dcea-4cbb-9ca8-7c42d48ec7a2" providerId="ADAL" clId="{4ADD0E2D-0E34-46CA-A1CA-2744526BC798}" dt="2021-11-06T10:03:26.733" v="1935" actId="26606"/>
          <ac:spMkLst>
            <pc:docMk/>
            <pc:sldMk cId="67659468" sldId="311"/>
            <ac:spMk id="25" creationId="{89DE9E2B-5611-49C8-862E-AD4D43A8AA6D}"/>
          </ac:spMkLst>
        </pc:spChg>
        <pc:spChg chg="add del">
          <ac:chgData name="Pendam, Nithin Kumar" userId="f316d4e1-dcea-4cbb-9ca8-7c42d48ec7a2" providerId="ADAL" clId="{4ADD0E2D-0E34-46CA-A1CA-2744526BC798}" dt="2021-11-06T10:03:26.733" v="1935" actId="26606"/>
          <ac:spMkLst>
            <pc:docMk/>
            <pc:sldMk cId="67659468" sldId="311"/>
            <ac:spMk id="27" creationId="{519C7155-1644-4C60-B0B5-32B1800D6044}"/>
          </ac:spMkLst>
        </pc:spChg>
        <pc:spChg chg="add del">
          <ac:chgData name="Pendam, Nithin Kumar" userId="f316d4e1-dcea-4cbb-9ca8-7c42d48ec7a2" providerId="ADAL" clId="{4ADD0E2D-0E34-46CA-A1CA-2744526BC798}" dt="2021-11-06T10:03:33.104" v="1938"/>
          <ac:spMkLst>
            <pc:docMk/>
            <pc:sldMk cId="67659468" sldId="311"/>
            <ac:spMk id="29" creationId="{1A6D86F0-98E0-4468-9315-41BF7B0F2E68}"/>
          </ac:spMkLst>
        </pc:spChg>
        <pc:spChg chg="add del">
          <ac:chgData name="Pendam, Nithin Kumar" userId="f316d4e1-dcea-4cbb-9ca8-7c42d48ec7a2" providerId="ADAL" clId="{4ADD0E2D-0E34-46CA-A1CA-2744526BC798}" dt="2021-11-06T10:03:33.104" v="1938"/>
          <ac:spMkLst>
            <pc:docMk/>
            <pc:sldMk cId="67659468" sldId="311"/>
            <ac:spMk id="30" creationId="{CE957058-57AD-46A9-BAE9-7145CB3504F9}"/>
          </ac:spMkLst>
        </pc:spChg>
        <pc:spChg chg="add del">
          <ac:chgData name="Pendam, Nithin Kumar" userId="f316d4e1-dcea-4cbb-9ca8-7c42d48ec7a2" providerId="ADAL" clId="{4ADD0E2D-0E34-46CA-A1CA-2744526BC798}" dt="2021-11-06T10:03:58.632" v="1943"/>
          <ac:spMkLst>
            <pc:docMk/>
            <pc:sldMk cId="67659468" sldId="311"/>
            <ac:spMk id="31" creationId="{7509B08A-C1EC-478C-86AF-60ADE06D9BBB}"/>
          </ac:spMkLst>
        </pc:spChg>
        <pc:spChg chg="add del">
          <ac:chgData name="Pendam, Nithin Kumar" userId="f316d4e1-dcea-4cbb-9ca8-7c42d48ec7a2" providerId="ADAL" clId="{4ADD0E2D-0E34-46CA-A1CA-2744526BC798}" dt="2021-11-06T10:03:58.632" v="1943"/>
          <ac:spMkLst>
            <pc:docMk/>
            <pc:sldMk cId="67659468" sldId="311"/>
            <ac:spMk id="32" creationId="{221CC330-4259-4C32-BF8B-5FE13FFABB3A}"/>
          </ac:spMkLst>
        </pc:spChg>
        <pc:spChg chg="add del">
          <ac:chgData name="Pendam, Nithin Kumar" userId="f316d4e1-dcea-4cbb-9ca8-7c42d48ec7a2" providerId="ADAL" clId="{4ADD0E2D-0E34-46CA-A1CA-2744526BC798}" dt="2021-11-06T10:23:21.822" v="2286"/>
          <ac:spMkLst>
            <pc:docMk/>
            <pc:sldMk cId="67659468" sldId="311"/>
            <ac:spMk id="33" creationId="{46D6306C-ED4F-4AAE-B4A5-EEA6AFAD726E}"/>
          </ac:spMkLst>
        </pc:spChg>
        <pc:spChg chg="add del">
          <ac:chgData name="Pendam, Nithin Kumar" userId="f316d4e1-dcea-4cbb-9ca8-7c42d48ec7a2" providerId="ADAL" clId="{4ADD0E2D-0E34-46CA-A1CA-2744526BC798}" dt="2021-11-06T10:23:21.822" v="2286"/>
          <ac:spMkLst>
            <pc:docMk/>
            <pc:sldMk cId="67659468" sldId="311"/>
            <ac:spMk id="34" creationId="{0EC5361D-F897-4856-B945-0455A365EB24}"/>
          </ac:spMkLst>
        </pc:spChg>
        <pc:spChg chg="add del">
          <ac:chgData name="Pendam, Nithin Kumar" userId="f316d4e1-dcea-4cbb-9ca8-7c42d48ec7a2" providerId="ADAL" clId="{4ADD0E2D-0E34-46CA-A1CA-2744526BC798}" dt="2021-11-06T10:23:21.822" v="2286"/>
          <ac:spMkLst>
            <pc:docMk/>
            <pc:sldMk cId="67659468" sldId="311"/>
            <ac:spMk id="35" creationId="{4508C0C5-2268-42B5-B3C8-4D0899E05F8C}"/>
          </ac:spMkLst>
        </pc:spChg>
        <pc:spChg chg="add del">
          <ac:chgData name="Pendam, Nithin Kumar" userId="f316d4e1-dcea-4cbb-9ca8-7c42d48ec7a2" providerId="ADAL" clId="{4ADD0E2D-0E34-46CA-A1CA-2744526BC798}" dt="2021-11-06T10:23:21.822" v="2286"/>
          <ac:spMkLst>
            <pc:docMk/>
            <pc:sldMk cId="67659468" sldId="311"/>
            <ac:spMk id="36" creationId="{141ACBDB-38F8-4B34-8183-BD95B4E55A62}"/>
          </ac:spMkLst>
        </pc:spChg>
        <pc:spChg chg="add del">
          <ac:chgData name="Pendam, Nithin Kumar" userId="f316d4e1-dcea-4cbb-9ca8-7c42d48ec7a2" providerId="ADAL" clId="{4ADD0E2D-0E34-46CA-A1CA-2744526BC798}" dt="2021-11-06T10:23:21.822" v="2286"/>
          <ac:spMkLst>
            <pc:docMk/>
            <pc:sldMk cId="67659468" sldId="311"/>
            <ac:spMk id="37" creationId="{DE00DB52-3455-4E2F-867B-A6D0516E175B}"/>
          </ac:spMkLst>
        </pc:spChg>
        <pc:spChg chg="add del">
          <ac:chgData name="Pendam, Nithin Kumar" userId="f316d4e1-dcea-4cbb-9ca8-7c42d48ec7a2" providerId="ADAL" clId="{4ADD0E2D-0E34-46CA-A1CA-2744526BC798}" dt="2021-11-06T10:23:21.822" v="2286"/>
          <ac:spMkLst>
            <pc:docMk/>
            <pc:sldMk cId="67659468" sldId="311"/>
            <ac:spMk id="38" creationId="{9E914C83-E0D8-4953-92D5-169D28CB43AE}"/>
          </ac:spMkLst>
        </pc:spChg>
        <pc:spChg chg="add del">
          <ac:chgData name="Pendam, Nithin Kumar" userId="f316d4e1-dcea-4cbb-9ca8-7c42d48ec7a2" providerId="ADAL" clId="{4ADD0E2D-0E34-46CA-A1CA-2744526BC798}" dt="2021-11-06T10:23:21.822" v="2286"/>
          <ac:spMkLst>
            <pc:docMk/>
            <pc:sldMk cId="67659468" sldId="311"/>
            <ac:spMk id="39" creationId="{3512E083-F550-46AF-8490-767ECFD00CB7}"/>
          </ac:spMkLst>
        </pc:spChg>
        <pc:spChg chg="add del mod">
          <ac:chgData name="Pendam, Nithin Kumar" userId="f316d4e1-dcea-4cbb-9ca8-7c42d48ec7a2" providerId="ADAL" clId="{4ADD0E2D-0E34-46CA-A1CA-2744526BC798}" dt="2021-11-06T10:07:20.407" v="1979" actId="11529"/>
          <ac:spMkLst>
            <pc:docMk/>
            <pc:sldMk cId="67659468" sldId="311"/>
            <ac:spMk id="45" creationId="{438D8E32-1ECA-42B3-A894-739C180CA13C}"/>
          </ac:spMkLst>
        </pc:spChg>
        <pc:spChg chg="add mod">
          <ac:chgData name="Pendam, Nithin Kumar" userId="f316d4e1-dcea-4cbb-9ca8-7c42d48ec7a2" providerId="ADAL" clId="{4ADD0E2D-0E34-46CA-A1CA-2744526BC798}" dt="2021-11-06T10:09:15.457" v="1983" actId="208"/>
          <ac:spMkLst>
            <pc:docMk/>
            <pc:sldMk cId="67659468" sldId="311"/>
            <ac:spMk id="46" creationId="{DF6A229B-3CED-4614-B171-E8B95C36A5CB}"/>
          </ac:spMkLst>
        </pc:spChg>
        <pc:spChg chg="add mod">
          <ac:chgData name="Pendam, Nithin Kumar" userId="f316d4e1-dcea-4cbb-9ca8-7c42d48ec7a2" providerId="ADAL" clId="{4ADD0E2D-0E34-46CA-A1CA-2744526BC798}" dt="2021-11-06T10:10:47.680" v="1993" actId="14100"/>
          <ac:spMkLst>
            <pc:docMk/>
            <pc:sldMk cId="67659468" sldId="311"/>
            <ac:spMk id="49" creationId="{DFE9D3CE-772F-42E2-8218-D6843A7A3A5C}"/>
          </ac:spMkLst>
        </pc:spChg>
        <pc:picChg chg="add del mod">
          <ac:chgData name="Pendam, Nithin Kumar" userId="f316d4e1-dcea-4cbb-9ca8-7c42d48ec7a2" providerId="ADAL" clId="{4ADD0E2D-0E34-46CA-A1CA-2744526BC798}" dt="2021-11-06T10:05:45.200" v="1957" actId="478"/>
          <ac:picMkLst>
            <pc:docMk/>
            <pc:sldMk cId="67659468" sldId="311"/>
            <ac:picMk id="40" creationId="{3B68D4D6-4A66-4989-8FB3-0E73516FB7AD}"/>
          </ac:picMkLst>
        </pc:picChg>
        <pc:picChg chg="add del mod">
          <ac:chgData name="Pendam, Nithin Kumar" userId="f316d4e1-dcea-4cbb-9ca8-7c42d48ec7a2" providerId="ADAL" clId="{4ADD0E2D-0E34-46CA-A1CA-2744526BC798}" dt="2021-11-06T10:05:55.971" v="1961" actId="478"/>
          <ac:picMkLst>
            <pc:docMk/>
            <pc:sldMk cId="67659468" sldId="311"/>
            <ac:picMk id="42" creationId="{3C9BF198-BB07-4372-8575-8ACFB094D1D8}"/>
          </ac:picMkLst>
        </pc:picChg>
        <pc:picChg chg="add del mod modCrop">
          <ac:chgData name="Pendam, Nithin Kumar" userId="f316d4e1-dcea-4cbb-9ca8-7c42d48ec7a2" providerId="ADAL" clId="{4ADD0E2D-0E34-46CA-A1CA-2744526BC798}" dt="2021-11-06T10:09:42.715" v="1985" actId="1076"/>
          <ac:picMkLst>
            <pc:docMk/>
            <pc:sldMk cId="67659468" sldId="311"/>
            <ac:picMk id="44" creationId="{010B5568-FEC3-414B-AE8E-FE377997F64D}"/>
          </ac:picMkLst>
        </pc:picChg>
        <pc:cxnChg chg="add del">
          <ac:chgData name="Pendam, Nithin Kumar" userId="f316d4e1-dcea-4cbb-9ca8-7c42d48ec7a2" providerId="ADAL" clId="{4ADD0E2D-0E34-46CA-A1CA-2744526BC798}" dt="2021-11-06T10:03:26.733" v="1935" actId="26606"/>
          <ac:cxnSpMkLst>
            <pc:docMk/>
            <pc:sldMk cId="67659468" sldId="311"/>
            <ac:cxnSpMk id="26" creationId="{5296EC4F-8732-481B-94CB-C98E4EF297FF}"/>
          </ac:cxnSpMkLst>
        </pc:cxnChg>
        <pc:cxnChg chg="add del">
          <ac:chgData name="Pendam, Nithin Kumar" userId="f316d4e1-dcea-4cbb-9ca8-7c42d48ec7a2" providerId="ADAL" clId="{4ADD0E2D-0E34-46CA-A1CA-2744526BC798}" dt="2021-11-06T10:03:39.442" v="1940" actId="26606"/>
          <ac:cxnSpMkLst>
            <pc:docMk/>
            <pc:sldMk cId="67659468" sldId="311"/>
            <ac:cxnSpMk id="28" creationId="{2E2F21DC-5F0E-42CF-B89C-C1E25E175CB8}"/>
          </ac:cxnSpMkLst>
        </pc:cxnChg>
        <pc:cxnChg chg="add del">
          <ac:chgData name="Pendam, Nithin Kumar" userId="f316d4e1-dcea-4cbb-9ca8-7c42d48ec7a2" providerId="ADAL" clId="{4ADD0E2D-0E34-46CA-A1CA-2744526BC798}" dt="2021-11-06T10:10:12.289" v="1987" actId="11529"/>
          <ac:cxnSpMkLst>
            <pc:docMk/>
            <pc:sldMk cId="67659468" sldId="311"/>
            <ac:cxnSpMk id="48" creationId="{8ED05E72-7022-42AD-893A-2A73A149CEB4}"/>
          </ac:cxnSpMkLst>
        </pc:cxnChg>
      </pc:sldChg>
      <pc:sldChg chg="addSp delSp modSp add del mod delDesignElem">
        <pc:chgData name="Pendam, Nithin Kumar" userId="f316d4e1-dcea-4cbb-9ca8-7c42d48ec7a2" providerId="ADAL" clId="{4ADD0E2D-0E34-46CA-A1CA-2744526BC798}" dt="2021-11-06T10:00:40.789" v="1911" actId="2696"/>
        <pc:sldMkLst>
          <pc:docMk/>
          <pc:sldMk cId="4055060923" sldId="311"/>
        </pc:sldMkLst>
        <pc:spChg chg="mod">
          <ac:chgData name="Pendam, Nithin Kumar" userId="f316d4e1-dcea-4cbb-9ca8-7c42d48ec7a2" providerId="ADAL" clId="{4ADD0E2D-0E34-46CA-A1CA-2744526BC798}" dt="2021-11-06T09:56:41.282" v="1865" actId="1076"/>
          <ac:spMkLst>
            <pc:docMk/>
            <pc:sldMk cId="4055060923" sldId="311"/>
            <ac:spMk id="4" creationId="{574BE310-A1A9-4F4F-87D7-F5CCBDA24DD8}"/>
          </ac:spMkLst>
        </pc:spChg>
        <pc:spChg chg="mod">
          <ac:chgData name="Pendam, Nithin Kumar" userId="f316d4e1-dcea-4cbb-9ca8-7c42d48ec7a2" providerId="ADAL" clId="{4ADD0E2D-0E34-46CA-A1CA-2744526BC798}" dt="2021-11-06T09:51:35.819" v="1813" actId="113"/>
          <ac:spMkLst>
            <pc:docMk/>
            <pc:sldMk cId="4055060923" sldId="311"/>
            <ac:spMk id="18" creationId="{8E5C9086-7518-4A7E-850A-6374A5EB5FD0}"/>
          </ac:spMkLst>
        </pc:spChg>
        <pc:spChg chg="add del">
          <ac:chgData name="Pendam, Nithin Kumar" userId="f316d4e1-dcea-4cbb-9ca8-7c42d48ec7a2" providerId="ADAL" clId="{4ADD0E2D-0E34-46CA-A1CA-2744526BC798}" dt="2021-11-06T10:00:22.216" v="1909"/>
          <ac:spMkLst>
            <pc:docMk/>
            <pc:sldMk cId="4055060923" sldId="311"/>
            <ac:spMk id="32" creationId="{C1709A45-C6F3-4CEE-AA0F-887FAC5CAE7D}"/>
          </ac:spMkLst>
        </pc:spChg>
        <pc:cxnChg chg="add del">
          <ac:chgData name="Pendam, Nithin Kumar" userId="f316d4e1-dcea-4cbb-9ca8-7c42d48ec7a2" providerId="ADAL" clId="{4ADD0E2D-0E34-46CA-A1CA-2744526BC798}" dt="2021-11-06T10:00:22.216" v="1909"/>
          <ac:cxnSpMkLst>
            <pc:docMk/>
            <pc:sldMk cId="4055060923" sldId="311"/>
            <ac:cxnSpMk id="34" creationId="{26E963D7-0A73-484A-B8A2-DDBFEA123C2F}"/>
          </ac:cxnSpMkLst>
        </pc:cxnChg>
      </pc:sldChg>
      <pc:sldChg chg="addSp delSp modSp add mod delDesignElem">
        <pc:chgData name="Pendam, Nithin Kumar" userId="f316d4e1-dcea-4cbb-9ca8-7c42d48ec7a2" providerId="ADAL" clId="{4ADD0E2D-0E34-46CA-A1CA-2744526BC798}" dt="2021-11-09T04:36:59.871" v="8807" actId="207"/>
        <pc:sldMkLst>
          <pc:docMk/>
          <pc:sldMk cId="3721402166" sldId="312"/>
        </pc:sldMkLst>
        <pc:spChg chg="mod">
          <ac:chgData name="Pendam, Nithin Kumar" userId="f316d4e1-dcea-4cbb-9ca8-7c42d48ec7a2" providerId="ADAL" clId="{4ADD0E2D-0E34-46CA-A1CA-2744526BC798}" dt="2021-11-09T04:36:59.871" v="8807" actId="207"/>
          <ac:spMkLst>
            <pc:docMk/>
            <pc:sldMk cId="3721402166" sldId="312"/>
            <ac:spMk id="2" creationId="{7B91CE70-7672-4F66-83F5-DFA8A23080B4}"/>
          </ac:spMkLst>
        </pc:spChg>
        <pc:spChg chg="mod">
          <ac:chgData name="Pendam, Nithin Kumar" userId="f316d4e1-dcea-4cbb-9ca8-7c42d48ec7a2" providerId="ADAL" clId="{4ADD0E2D-0E34-46CA-A1CA-2744526BC798}" dt="2021-11-06T10:12:37.513" v="2078" actId="14100"/>
          <ac:spMkLst>
            <pc:docMk/>
            <pc:sldMk cId="3721402166" sldId="312"/>
            <ac:spMk id="3" creationId="{7D901695-B4EA-41EC-8F68-40525B728097}"/>
          </ac:spMkLst>
        </pc:spChg>
        <pc:spChg chg="add del">
          <ac:chgData name="Pendam, Nithin Kumar" userId="f316d4e1-dcea-4cbb-9ca8-7c42d48ec7a2" providerId="ADAL" clId="{4ADD0E2D-0E34-46CA-A1CA-2744526BC798}" dt="2021-11-06T10:23:21.822" v="2286"/>
          <ac:spMkLst>
            <pc:docMk/>
            <pc:sldMk cId="3721402166" sldId="312"/>
            <ac:spMk id="33" creationId="{46D6306C-ED4F-4AAE-B4A5-EEA6AFAD726E}"/>
          </ac:spMkLst>
        </pc:spChg>
        <pc:spChg chg="add del">
          <ac:chgData name="Pendam, Nithin Kumar" userId="f316d4e1-dcea-4cbb-9ca8-7c42d48ec7a2" providerId="ADAL" clId="{4ADD0E2D-0E34-46CA-A1CA-2744526BC798}" dt="2021-11-06T10:23:21.822" v="2286"/>
          <ac:spMkLst>
            <pc:docMk/>
            <pc:sldMk cId="3721402166" sldId="312"/>
            <ac:spMk id="34" creationId="{0EC5361D-F897-4856-B945-0455A365EB24}"/>
          </ac:spMkLst>
        </pc:spChg>
        <pc:spChg chg="add del">
          <ac:chgData name="Pendam, Nithin Kumar" userId="f316d4e1-dcea-4cbb-9ca8-7c42d48ec7a2" providerId="ADAL" clId="{4ADD0E2D-0E34-46CA-A1CA-2744526BC798}" dt="2021-11-06T10:23:21.822" v="2286"/>
          <ac:spMkLst>
            <pc:docMk/>
            <pc:sldMk cId="3721402166" sldId="312"/>
            <ac:spMk id="35" creationId="{4508C0C5-2268-42B5-B3C8-4D0899E05F8C}"/>
          </ac:spMkLst>
        </pc:spChg>
        <pc:spChg chg="add del">
          <ac:chgData name="Pendam, Nithin Kumar" userId="f316d4e1-dcea-4cbb-9ca8-7c42d48ec7a2" providerId="ADAL" clId="{4ADD0E2D-0E34-46CA-A1CA-2744526BC798}" dt="2021-11-06T10:23:21.822" v="2286"/>
          <ac:spMkLst>
            <pc:docMk/>
            <pc:sldMk cId="3721402166" sldId="312"/>
            <ac:spMk id="36" creationId="{141ACBDB-38F8-4B34-8183-BD95B4E55A62}"/>
          </ac:spMkLst>
        </pc:spChg>
        <pc:spChg chg="add del">
          <ac:chgData name="Pendam, Nithin Kumar" userId="f316d4e1-dcea-4cbb-9ca8-7c42d48ec7a2" providerId="ADAL" clId="{4ADD0E2D-0E34-46CA-A1CA-2744526BC798}" dt="2021-11-06T10:23:21.822" v="2286"/>
          <ac:spMkLst>
            <pc:docMk/>
            <pc:sldMk cId="3721402166" sldId="312"/>
            <ac:spMk id="37" creationId="{DE00DB52-3455-4E2F-867B-A6D0516E175B}"/>
          </ac:spMkLst>
        </pc:spChg>
        <pc:spChg chg="add del">
          <ac:chgData name="Pendam, Nithin Kumar" userId="f316d4e1-dcea-4cbb-9ca8-7c42d48ec7a2" providerId="ADAL" clId="{4ADD0E2D-0E34-46CA-A1CA-2744526BC798}" dt="2021-11-06T10:23:21.822" v="2286"/>
          <ac:spMkLst>
            <pc:docMk/>
            <pc:sldMk cId="3721402166" sldId="312"/>
            <ac:spMk id="38" creationId="{9E914C83-E0D8-4953-92D5-169D28CB43AE}"/>
          </ac:spMkLst>
        </pc:spChg>
        <pc:spChg chg="add del">
          <ac:chgData name="Pendam, Nithin Kumar" userId="f316d4e1-dcea-4cbb-9ca8-7c42d48ec7a2" providerId="ADAL" clId="{4ADD0E2D-0E34-46CA-A1CA-2744526BC798}" dt="2021-11-06T10:23:21.822" v="2286"/>
          <ac:spMkLst>
            <pc:docMk/>
            <pc:sldMk cId="3721402166" sldId="312"/>
            <ac:spMk id="39" creationId="{3512E083-F550-46AF-8490-767ECFD00CB7}"/>
          </ac:spMkLst>
        </pc:spChg>
        <pc:spChg chg="mod ord">
          <ac:chgData name="Pendam, Nithin Kumar" userId="f316d4e1-dcea-4cbb-9ca8-7c42d48ec7a2" providerId="ADAL" clId="{4ADD0E2D-0E34-46CA-A1CA-2744526BC798}" dt="2021-11-06T10:14:54.414" v="2116" actId="1076"/>
          <ac:spMkLst>
            <pc:docMk/>
            <pc:sldMk cId="3721402166" sldId="312"/>
            <ac:spMk id="46" creationId="{DF6A229B-3CED-4614-B171-E8B95C36A5CB}"/>
          </ac:spMkLst>
        </pc:spChg>
        <pc:spChg chg="mod">
          <ac:chgData name="Pendam, Nithin Kumar" userId="f316d4e1-dcea-4cbb-9ca8-7c42d48ec7a2" providerId="ADAL" clId="{4ADD0E2D-0E34-46CA-A1CA-2744526BC798}" dt="2021-11-06T10:15:01.081" v="2117" actId="1076"/>
          <ac:spMkLst>
            <pc:docMk/>
            <pc:sldMk cId="3721402166" sldId="312"/>
            <ac:spMk id="49" creationId="{DFE9D3CE-772F-42E2-8218-D6843A7A3A5C}"/>
          </ac:spMkLst>
        </pc:spChg>
        <pc:picChg chg="add del mod">
          <ac:chgData name="Pendam, Nithin Kumar" userId="f316d4e1-dcea-4cbb-9ca8-7c42d48ec7a2" providerId="ADAL" clId="{4ADD0E2D-0E34-46CA-A1CA-2744526BC798}" dt="2021-11-06T10:11:49.151" v="2018" actId="478"/>
          <ac:picMkLst>
            <pc:docMk/>
            <pc:sldMk cId="3721402166" sldId="312"/>
            <ac:picMk id="5" creationId="{F735E4EF-6BA5-4C66-B482-FA8E0B48FE70}"/>
          </ac:picMkLst>
        </pc:picChg>
        <pc:picChg chg="add del mod">
          <ac:chgData name="Pendam, Nithin Kumar" userId="f316d4e1-dcea-4cbb-9ca8-7c42d48ec7a2" providerId="ADAL" clId="{4ADD0E2D-0E34-46CA-A1CA-2744526BC798}" dt="2021-11-06T10:12:04.227" v="2022" actId="478"/>
          <ac:picMkLst>
            <pc:docMk/>
            <pc:sldMk cId="3721402166" sldId="312"/>
            <ac:picMk id="7" creationId="{64460FE6-5BF1-44F3-AEAF-3274210A1D82}"/>
          </ac:picMkLst>
        </pc:picChg>
        <pc:picChg chg="add mod">
          <ac:chgData name="Pendam, Nithin Kumar" userId="f316d4e1-dcea-4cbb-9ca8-7c42d48ec7a2" providerId="ADAL" clId="{4ADD0E2D-0E34-46CA-A1CA-2744526BC798}" dt="2021-11-06T10:14:44.139" v="2114" actId="1076"/>
          <ac:picMkLst>
            <pc:docMk/>
            <pc:sldMk cId="3721402166" sldId="312"/>
            <ac:picMk id="9" creationId="{E800DB92-F757-4D1A-8725-EC41BDEF832F}"/>
          </ac:picMkLst>
        </pc:picChg>
        <pc:picChg chg="del">
          <ac:chgData name="Pendam, Nithin Kumar" userId="f316d4e1-dcea-4cbb-9ca8-7c42d48ec7a2" providerId="ADAL" clId="{4ADD0E2D-0E34-46CA-A1CA-2744526BC798}" dt="2021-11-06T10:11:35.188" v="2012" actId="478"/>
          <ac:picMkLst>
            <pc:docMk/>
            <pc:sldMk cId="3721402166" sldId="312"/>
            <ac:picMk id="44" creationId="{010B5568-FEC3-414B-AE8E-FE377997F64D}"/>
          </ac:picMkLst>
        </pc:picChg>
      </pc:sldChg>
      <pc:sldChg chg="addSp delSp modSp add mod delDesignElem">
        <pc:chgData name="Pendam, Nithin Kumar" userId="f316d4e1-dcea-4cbb-9ca8-7c42d48ec7a2" providerId="ADAL" clId="{4ADD0E2D-0E34-46CA-A1CA-2744526BC798}" dt="2021-11-09T06:30:30.082" v="9253" actId="14100"/>
        <pc:sldMkLst>
          <pc:docMk/>
          <pc:sldMk cId="275588814" sldId="313"/>
        </pc:sldMkLst>
        <pc:spChg chg="mod">
          <ac:chgData name="Pendam, Nithin Kumar" userId="f316d4e1-dcea-4cbb-9ca8-7c42d48ec7a2" providerId="ADAL" clId="{4ADD0E2D-0E34-46CA-A1CA-2744526BC798}" dt="2021-11-09T04:37:03.503" v="8809" actId="207"/>
          <ac:spMkLst>
            <pc:docMk/>
            <pc:sldMk cId="275588814" sldId="313"/>
            <ac:spMk id="2" creationId="{7B91CE70-7672-4F66-83F5-DFA8A23080B4}"/>
          </ac:spMkLst>
        </pc:spChg>
        <pc:spChg chg="mod">
          <ac:chgData name="Pendam, Nithin Kumar" userId="f316d4e1-dcea-4cbb-9ca8-7c42d48ec7a2" providerId="ADAL" clId="{4ADD0E2D-0E34-46CA-A1CA-2744526BC798}" dt="2021-11-06T10:22:06.743" v="2248" actId="14100"/>
          <ac:spMkLst>
            <pc:docMk/>
            <pc:sldMk cId="275588814" sldId="313"/>
            <ac:spMk id="3" creationId="{7D901695-B4EA-41EC-8F68-40525B728097}"/>
          </ac:spMkLst>
        </pc:spChg>
        <pc:spChg chg="add del">
          <ac:chgData name="Pendam, Nithin Kumar" userId="f316d4e1-dcea-4cbb-9ca8-7c42d48ec7a2" providerId="ADAL" clId="{4ADD0E2D-0E34-46CA-A1CA-2744526BC798}" dt="2021-11-06T10:23:21.822" v="2286"/>
          <ac:spMkLst>
            <pc:docMk/>
            <pc:sldMk cId="275588814" sldId="313"/>
            <ac:spMk id="33" creationId="{46D6306C-ED4F-4AAE-B4A5-EEA6AFAD726E}"/>
          </ac:spMkLst>
        </pc:spChg>
        <pc:spChg chg="add del">
          <ac:chgData name="Pendam, Nithin Kumar" userId="f316d4e1-dcea-4cbb-9ca8-7c42d48ec7a2" providerId="ADAL" clId="{4ADD0E2D-0E34-46CA-A1CA-2744526BC798}" dt="2021-11-06T10:23:21.822" v="2286"/>
          <ac:spMkLst>
            <pc:docMk/>
            <pc:sldMk cId="275588814" sldId="313"/>
            <ac:spMk id="34" creationId="{0EC5361D-F897-4856-B945-0455A365EB24}"/>
          </ac:spMkLst>
        </pc:spChg>
        <pc:spChg chg="add del">
          <ac:chgData name="Pendam, Nithin Kumar" userId="f316d4e1-dcea-4cbb-9ca8-7c42d48ec7a2" providerId="ADAL" clId="{4ADD0E2D-0E34-46CA-A1CA-2744526BC798}" dt="2021-11-06T10:23:21.822" v="2286"/>
          <ac:spMkLst>
            <pc:docMk/>
            <pc:sldMk cId="275588814" sldId="313"/>
            <ac:spMk id="35" creationId="{4508C0C5-2268-42B5-B3C8-4D0899E05F8C}"/>
          </ac:spMkLst>
        </pc:spChg>
        <pc:spChg chg="add del">
          <ac:chgData name="Pendam, Nithin Kumar" userId="f316d4e1-dcea-4cbb-9ca8-7c42d48ec7a2" providerId="ADAL" clId="{4ADD0E2D-0E34-46CA-A1CA-2744526BC798}" dt="2021-11-06T10:23:21.822" v="2286"/>
          <ac:spMkLst>
            <pc:docMk/>
            <pc:sldMk cId="275588814" sldId="313"/>
            <ac:spMk id="36" creationId="{141ACBDB-38F8-4B34-8183-BD95B4E55A62}"/>
          </ac:spMkLst>
        </pc:spChg>
        <pc:spChg chg="add del">
          <ac:chgData name="Pendam, Nithin Kumar" userId="f316d4e1-dcea-4cbb-9ca8-7c42d48ec7a2" providerId="ADAL" clId="{4ADD0E2D-0E34-46CA-A1CA-2744526BC798}" dt="2021-11-06T10:23:21.822" v="2286"/>
          <ac:spMkLst>
            <pc:docMk/>
            <pc:sldMk cId="275588814" sldId="313"/>
            <ac:spMk id="37" creationId="{DE00DB52-3455-4E2F-867B-A6D0516E175B}"/>
          </ac:spMkLst>
        </pc:spChg>
        <pc:spChg chg="add del">
          <ac:chgData name="Pendam, Nithin Kumar" userId="f316d4e1-dcea-4cbb-9ca8-7c42d48ec7a2" providerId="ADAL" clId="{4ADD0E2D-0E34-46CA-A1CA-2744526BC798}" dt="2021-11-06T10:23:21.822" v="2286"/>
          <ac:spMkLst>
            <pc:docMk/>
            <pc:sldMk cId="275588814" sldId="313"/>
            <ac:spMk id="38" creationId="{9E914C83-E0D8-4953-92D5-169D28CB43AE}"/>
          </ac:spMkLst>
        </pc:spChg>
        <pc:spChg chg="add del">
          <ac:chgData name="Pendam, Nithin Kumar" userId="f316d4e1-dcea-4cbb-9ca8-7c42d48ec7a2" providerId="ADAL" clId="{4ADD0E2D-0E34-46CA-A1CA-2744526BC798}" dt="2021-11-06T10:23:21.822" v="2286"/>
          <ac:spMkLst>
            <pc:docMk/>
            <pc:sldMk cId="275588814" sldId="313"/>
            <ac:spMk id="39" creationId="{3512E083-F550-46AF-8490-767ECFD00CB7}"/>
          </ac:spMkLst>
        </pc:spChg>
        <pc:spChg chg="mod ord">
          <ac:chgData name="Pendam, Nithin Kumar" userId="f316d4e1-dcea-4cbb-9ca8-7c42d48ec7a2" providerId="ADAL" clId="{4ADD0E2D-0E34-46CA-A1CA-2744526BC798}" dt="2021-11-09T06:30:30.082" v="9253" actId="14100"/>
          <ac:spMkLst>
            <pc:docMk/>
            <pc:sldMk cId="275588814" sldId="313"/>
            <ac:spMk id="46" creationId="{DF6A229B-3CED-4614-B171-E8B95C36A5CB}"/>
          </ac:spMkLst>
        </pc:spChg>
        <pc:spChg chg="mod ord">
          <ac:chgData name="Pendam, Nithin Kumar" userId="f316d4e1-dcea-4cbb-9ca8-7c42d48ec7a2" providerId="ADAL" clId="{4ADD0E2D-0E34-46CA-A1CA-2744526BC798}" dt="2021-11-06T10:21:26.613" v="2240" actId="1076"/>
          <ac:spMkLst>
            <pc:docMk/>
            <pc:sldMk cId="275588814" sldId="313"/>
            <ac:spMk id="49" creationId="{DFE9D3CE-772F-42E2-8218-D6843A7A3A5C}"/>
          </ac:spMkLst>
        </pc:spChg>
        <pc:picChg chg="add mod modCrop">
          <ac:chgData name="Pendam, Nithin Kumar" userId="f316d4e1-dcea-4cbb-9ca8-7c42d48ec7a2" providerId="ADAL" clId="{4ADD0E2D-0E34-46CA-A1CA-2744526BC798}" dt="2021-11-06T10:20:26.549" v="2223" actId="1076"/>
          <ac:picMkLst>
            <pc:docMk/>
            <pc:sldMk cId="275588814" sldId="313"/>
            <ac:picMk id="5" creationId="{32EB9274-43D0-4137-9B92-7F6038E32F05}"/>
          </ac:picMkLst>
        </pc:picChg>
        <pc:picChg chg="del">
          <ac:chgData name="Pendam, Nithin Kumar" userId="f316d4e1-dcea-4cbb-9ca8-7c42d48ec7a2" providerId="ADAL" clId="{4ADD0E2D-0E34-46CA-A1CA-2744526BC798}" dt="2021-11-06T10:19:53.009" v="2214" actId="478"/>
          <ac:picMkLst>
            <pc:docMk/>
            <pc:sldMk cId="275588814" sldId="313"/>
            <ac:picMk id="9" creationId="{E800DB92-F757-4D1A-8725-EC41BDEF832F}"/>
          </ac:picMkLst>
        </pc:picChg>
      </pc:sldChg>
      <pc:sldChg chg="addSp delSp modSp add mod modClrScheme delDesignElem chgLayout">
        <pc:chgData name="Pendam, Nithin Kumar" userId="f316d4e1-dcea-4cbb-9ca8-7c42d48ec7a2" providerId="ADAL" clId="{4ADD0E2D-0E34-46CA-A1CA-2744526BC798}" dt="2021-11-09T04:36:52.095" v="8805" actId="207"/>
        <pc:sldMkLst>
          <pc:docMk/>
          <pc:sldMk cId="3667193717" sldId="314"/>
        </pc:sldMkLst>
        <pc:spChg chg="mod ord">
          <ac:chgData name="Pendam, Nithin Kumar" userId="f316d4e1-dcea-4cbb-9ca8-7c42d48ec7a2" providerId="ADAL" clId="{4ADD0E2D-0E34-46CA-A1CA-2744526BC798}" dt="2021-11-09T04:36:52.095" v="8805" actId="207"/>
          <ac:spMkLst>
            <pc:docMk/>
            <pc:sldMk cId="3667193717" sldId="314"/>
            <ac:spMk id="2" creationId="{7B91CE70-7672-4F66-83F5-DFA8A23080B4}"/>
          </ac:spMkLst>
        </pc:spChg>
        <pc:spChg chg="del mod">
          <ac:chgData name="Pendam, Nithin Kumar" userId="f316d4e1-dcea-4cbb-9ca8-7c42d48ec7a2" providerId="ADAL" clId="{4ADD0E2D-0E34-46CA-A1CA-2744526BC798}" dt="2021-11-06T10:22:47.779" v="2273" actId="21"/>
          <ac:spMkLst>
            <pc:docMk/>
            <pc:sldMk cId="3667193717" sldId="314"/>
            <ac:spMk id="3" creationId="{7D901695-B4EA-41EC-8F68-40525B728097}"/>
          </ac:spMkLst>
        </pc:spChg>
        <pc:spChg chg="add del mod ord">
          <ac:chgData name="Pendam, Nithin Kumar" userId="f316d4e1-dcea-4cbb-9ca8-7c42d48ec7a2" providerId="ADAL" clId="{4ADD0E2D-0E34-46CA-A1CA-2744526BC798}" dt="2021-11-06T10:23:40.424" v="2289" actId="21"/>
          <ac:spMkLst>
            <pc:docMk/>
            <pc:sldMk cId="3667193717" sldId="314"/>
            <ac:spMk id="6" creationId="{5145EC1E-24CA-4025-9F5D-D6F42E3723D4}"/>
          </ac:spMkLst>
        </pc:spChg>
        <pc:spChg chg="add del mod ord">
          <ac:chgData name="Pendam, Nithin Kumar" userId="f316d4e1-dcea-4cbb-9ca8-7c42d48ec7a2" providerId="ADAL" clId="{4ADD0E2D-0E34-46CA-A1CA-2744526BC798}" dt="2021-11-06T10:23:32.842" v="2288" actId="700"/>
          <ac:spMkLst>
            <pc:docMk/>
            <pc:sldMk cId="3667193717" sldId="314"/>
            <ac:spMk id="7" creationId="{5E7F92DE-097D-4289-8D50-DCCC85F51913}"/>
          </ac:spMkLst>
        </pc:spChg>
        <pc:spChg chg="add del mod ord">
          <ac:chgData name="Pendam, Nithin Kumar" userId="f316d4e1-dcea-4cbb-9ca8-7c42d48ec7a2" providerId="ADAL" clId="{4ADD0E2D-0E34-46CA-A1CA-2744526BC798}" dt="2021-11-06T10:23:32.842" v="2288" actId="700"/>
          <ac:spMkLst>
            <pc:docMk/>
            <pc:sldMk cId="3667193717" sldId="314"/>
            <ac:spMk id="8" creationId="{09504B7F-CB3C-4956-87CF-36E47D201AD4}"/>
          </ac:spMkLst>
        </pc:spChg>
        <pc:spChg chg="add del mod ord">
          <ac:chgData name="Pendam, Nithin Kumar" userId="f316d4e1-dcea-4cbb-9ca8-7c42d48ec7a2" providerId="ADAL" clId="{4ADD0E2D-0E34-46CA-A1CA-2744526BC798}" dt="2021-11-06T10:23:32.842" v="2288" actId="700"/>
          <ac:spMkLst>
            <pc:docMk/>
            <pc:sldMk cId="3667193717" sldId="314"/>
            <ac:spMk id="9" creationId="{65520624-757C-490E-B61C-FCE8ADDF5F02}"/>
          </ac:spMkLst>
        </pc:spChg>
        <pc:spChg chg="add del mod ord">
          <ac:chgData name="Pendam, Nithin Kumar" userId="f316d4e1-dcea-4cbb-9ca8-7c42d48ec7a2" providerId="ADAL" clId="{4ADD0E2D-0E34-46CA-A1CA-2744526BC798}" dt="2021-11-06T10:23:32.842" v="2288" actId="700"/>
          <ac:spMkLst>
            <pc:docMk/>
            <pc:sldMk cId="3667193717" sldId="314"/>
            <ac:spMk id="10" creationId="{B773F5C3-4D2D-44CE-9120-E54793F2DAF2}"/>
          </ac:spMkLst>
        </pc:spChg>
        <pc:spChg chg="add mod">
          <ac:chgData name="Pendam, Nithin Kumar" userId="f316d4e1-dcea-4cbb-9ca8-7c42d48ec7a2" providerId="ADAL" clId="{4ADD0E2D-0E34-46CA-A1CA-2744526BC798}" dt="2021-11-06T10:27:41.960" v="2356" actId="1076"/>
          <ac:spMkLst>
            <pc:docMk/>
            <pc:sldMk cId="3667193717" sldId="314"/>
            <ac:spMk id="11" creationId="{8C9943AE-9548-4892-8BE9-8BF194797008}"/>
          </ac:spMkLst>
        </pc:spChg>
        <pc:spChg chg="add mod">
          <ac:chgData name="Pendam, Nithin Kumar" userId="f316d4e1-dcea-4cbb-9ca8-7c42d48ec7a2" providerId="ADAL" clId="{4ADD0E2D-0E34-46CA-A1CA-2744526BC798}" dt="2021-11-06T10:27:36.683" v="2355" actId="1076"/>
          <ac:spMkLst>
            <pc:docMk/>
            <pc:sldMk cId="3667193717" sldId="314"/>
            <ac:spMk id="27" creationId="{29670ECD-7ED4-4D70-AB80-0AEAFA28017C}"/>
          </ac:spMkLst>
        </pc:spChg>
        <pc:spChg chg="add del">
          <ac:chgData name="Pendam, Nithin Kumar" userId="f316d4e1-dcea-4cbb-9ca8-7c42d48ec7a2" providerId="ADAL" clId="{4ADD0E2D-0E34-46CA-A1CA-2744526BC798}" dt="2021-11-06T10:23:32.842" v="2288" actId="700"/>
          <ac:spMkLst>
            <pc:docMk/>
            <pc:sldMk cId="3667193717" sldId="314"/>
            <ac:spMk id="33" creationId="{46D6306C-ED4F-4AAE-B4A5-EEA6AFAD726E}"/>
          </ac:spMkLst>
        </pc:spChg>
        <pc:spChg chg="add del">
          <ac:chgData name="Pendam, Nithin Kumar" userId="f316d4e1-dcea-4cbb-9ca8-7c42d48ec7a2" providerId="ADAL" clId="{4ADD0E2D-0E34-46CA-A1CA-2744526BC798}" dt="2021-11-06T10:23:32.842" v="2288" actId="700"/>
          <ac:spMkLst>
            <pc:docMk/>
            <pc:sldMk cId="3667193717" sldId="314"/>
            <ac:spMk id="34" creationId="{0EC5361D-F897-4856-B945-0455A365EB24}"/>
          </ac:spMkLst>
        </pc:spChg>
        <pc:spChg chg="add del">
          <ac:chgData name="Pendam, Nithin Kumar" userId="f316d4e1-dcea-4cbb-9ca8-7c42d48ec7a2" providerId="ADAL" clId="{4ADD0E2D-0E34-46CA-A1CA-2744526BC798}" dt="2021-11-06T10:23:32.842" v="2288" actId="700"/>
          <ac:spMkLst>
            <pc:docMk/>
            <pc:sldMk cId="3667193717" sldId="314"/>
            <ac:spMk id="35" creationId="{4508C0C5-2268-42B5-B3C8-4D0899E05F8C}"/>
          </ac:spMkLst>
        </pc:spChg>
        <pc:spChg chg="add del">
          <ac:chgData name="Pendam, Nithin Kumar" userId="f316d4e1-dcea-4cbb-9ca8-7c42d48ec7a2" providerId="ADAL" clId="{4ADD0E2D-0E34-46CA-A1CA-2744526BC798}" dt="2021-11-06T10:23:32.842" v="2288" actId="700"/>
          <ac:spMkLst>
            <pc:docMk/>
            <pc:sldMk cId="3667193717" sldId="314"/>
            <ac:spMk id="36" creationId="{141ACBDB-38F8-4B34-8183-BD95B4E55A62}"/>
          </ac:spMkLst>
        </pc:spChg>
        <pc:spChg chg="add del">
          <ac:chgData name="Pendam, Nithin Kumar" userId="f316d4e1-dcea-4cbb-9ca8-7c42d48ec7a2" providerId="ADAL" clId="{4ADD0E2D-0E34-46CA-A1CA-2744526BC798}" dt="2021-11-06T10:23:32.842" v="2288" actId="700"/>
          <ac:spMkLst>
            <pc:docMk/>
            <pc:sldMk cId="3667193717" sldId="314"/>
            <ac:spMk id="37" creationId="{DE00DB52-3455-4E2F-867B-A6D0516E175B}"/>
          </ac:spMkLst>
        </pc:spChg>
        <pc:spChg chg="add del">
          <ac:chgData name="Pendam, Nithin Kumar" userId="f316d4e1-dcea-4cbb-9ca8-7c42d48ec7a2" providerId="ADAL" clId="{4ADD0E2D-0E34-46CA-A1CA-2744526BC798}" dt="2021-11-06T10:23:32.842" v="2288" actId="700"/>
          <ac:spMkLst>
            <pc:docMk/>
            <pc:sldMk cId="3667193717" sldId="314"/>
            <ac:spMk id="38" creationId="{9E914C83-E0D8-4953-92D5-169D28CB43AE}"/>
          </ac:spMkLst>
        </pc:spChg>
        <pc:spChg chg="add del">
          <ac:chgData name="Pendam, Nithin Kumar" userId="f316d4e1-dcea-4cbb-9ca8-7c42d48ec7a2" providerId="ADAL" clId="{4ADD0E2D-0E34-46CA-A1CA-2744526BC798}" dt="2021-11-06T10:23:32.842" v="2288" actId="700"/>
          <ac:spMkLst>
            <pc:docMk/>
            <pc:sldMk cId="3667193717" sldId="314"/>
            <ac:spMk id="39" creationId="{3512E083-F550-46AF-8490-767ECFD00CB7}"/>
          </ac:spMkLst>
        </pc:spChg>
        <pc:spChg chg="del mod ord">
          <ac:chgData name="Pendam, Nithin Kumar" userId="f316d4e1-dcea-4cbb-9ca8-7c42d48ec7a2" providerId="ADAL" clId="{4ADD0E2D-0E34-46CA-A1CA-2744526BC798}" dt="2021-11-06T10:27:08.770" v="2347" actId="21"/>
          <ac:spMkLst>
            <pc:docMk/>
            <pc:sldMk cId="3667193717" sldId="314"/>
            <ac:spMk id="46" creationId="{DF6A229B-3CED-4614-B171-E8B95C36A5CB}"/>
          </ac:spMkLst>
        </pc:spChg>
        <pc:spChg chg="mod ord">
          <ac:chgData name="Pendam, Nithin Kumar" userId="f316d4e1-dcea-4cbb-9ca8-7c42d48ec7a2" providerId="ADAL" clId="{4ADD0E2D-0E34-46CA-A1CA-2744526BC798}" dt="2021-11-06T10:27:25.129" v="2353" actId="14100"/>
          <ac:spMkLst>
            <pc:docMk/>
            <pc:sldMk cId="3667193717" sldId="314"/>
            <ac:spMk id="49" creationId="{DFE9D3CE-772F-42E2-8218-D6843A7A3A5C}"/>
          </ac:spMkLst>
        </pc:spChg>
        <pc:picChg chg="del mod">
          <ac:chgData name="Pendam, Nithin Kumar" userId="f316d4e1-dcea-4cbb-9ca8-7c42d48ec7a2" providerId="ADAL" clId="{4ADD0E2D-0E34-46CA-A1CA-2744526BC798}" dt="2021-11-06T10:22:35.635" v="2266" actId="478"/>
          <ac:picMkLst>
            <pc:docMk/>
            <pc:sldMk cId="3667193717" sldId="314"/>
            <ac:picMk id="5" creationId="{32EB9274-43D0-4137-9B92-7F6038E32F05}"/>
          </ac:picMkLst>
        </pc:picChg>
        <pc:picChg chg="add mod modCrop">
          <ac:chgData name="Pendam, Nithin Kumar" userId="f316d4e1-dcea-4cbb-9ca8-7c42d48ec7a2" providerId="ADAL" clId="{4ADD0E2D-0E34-46CA-A1CA-2744526BC798}" dt="2021-11-08T03:29:46.817" v="6984" actId="1076"/>
          <ac:picMkLst>
            <pc:docMk/>
            <pc:sldMk cId="3667193717" sldId="314"/>
            <ac:picMk id="13" creationId="{A3176596-B5F9-49B3-B158-EB06788E1655}"/>
          </ac:picMkLst>
        </pc:picChg>
        <pc:picChg chg="add del mod">
          <ac:chgData name="Pendam, Nithin Kumar" userId="f316d4e1-dcea-4cbb-9ca8-7c42d48ec7a2" providerId="ADAL" clId="{4ADD0E2D-0E34-46CA-A1CA-2744526BC798}" dt="2021-11-06T10:25:05.640" v="2315" actId="21"/>
          <ac:picMkLst>
            <pc:docMk/>
            <pc:sldMk cId="3667193717" sldId="314"/>
            <ac:picMk id="15" creationId="{D99E8AFC-826C-41A8-A9DD-05399CACE4B0}"/>
          </ac:picMkLst>
        </pc:picChg>
        <pc:picChg chg="add mod modCrop">
          <ac:chgData name="Pendam, Nithin Kumar" userId="f316d4e1-dcea-4cbb-9ca8-7c42d48ec7a2" providerId="ADAL" clId="{4ADD0E2D-0E34-46CA-A1CA-2744526BC798}" dt="2021-11-06T10:28:00.050" v="2361" actId="1076"/>
          <ac:picMkLst>
            <pc:docMk/>
            <pc:sldMk cId="3667193717" sldId="314"/>
            <ac:picMk id="17" creationId="{8D90CD6D-CBD6-4253-A353-3578D7C4B387}"/>
          </ac:picMkLst>
        </pc:picChg>
        <pc:cxnChg chg="add mod">
          <ac:chgData name="Pendam, Nithin Kumar" userId="f316d4e1-dcea-4cbb-9ca8-7c42d48ec7a2" providerId="ADAL" clId="{4ADD0E2D-0E34-46CA-A1CA-2744526BC798}" dt="2021-11-08T03:30:25.040" v="6990" actId="14100"/>
          <ac:cxnSpMkLst>
            <pc:docMk/>
            <pc:sldMk cId="3667193717" sldId="314"/>
            <ac:cxnSpMk id="15" creationId="{75FFEFF8-B04C-4832-9917-849449353C80}"/>
          </ac:cxnSpMkLst>
        </pc:cxnChg>
        <pc:cxnChg chg="add mod">
          <ac:chgData name="Pendam, Nithin Kumar" userId="f316d4e1-dcea-4cbb-9ca8-7c42d48ec7a2" providerId="ADAL" clId="{4ADD0E2D-0E34-46CA-A1CA-2744526BC798}" dt="2021-11-08T03:30:22.439" v="6989" actId="14100"/>
          <ac:cxnSpMkLst>
            <pc:docMk/>
            <pc:sldMk cId="3667193717" sldId="314"/>
            <ac:cxnSpMk id="16" creationId="{A45834BA-D1B0-41F9-9556-05B6B9D216DA}"/>
          </ac:cxnSpMkLst>
        </pc:cxnChg>
      </pc:sldChg>
      <pc:sldChg chg="addSp delSp modSp add mod">
        <pc:chgData name="Pendam, Nithin Kumar" userId="f316d4e1-dcea-4cbb-9ca8-7c42d48ec7a2" providerId="ADAL" clId="{4ADD0E2D-0E34-46CA-A1CA-2744526BC798}" dt="2021-11-09T04:36:46.848" v="8803" actId="207"/>
        <pc:sldMkLst>
          <pc:docMk/>
          <pc:sldMk cId="3284538962" sldId="315"/>
        </pc:sldMkLst>
        <pc:spChg chg="mod">
          <ac:chgData name="Pendam, Nithin Kumar" userId="f316d4e1-dcea-4cbb-9ca8-7c42d48ec7a2" providerId="ADAL" clId="{4ADD0E2D-0E34-46CA-A1CA-2744526BC798}" dt="2021-11-09T04:36:46.848" v="8803" actId="207"/>
          <ac:spMkLst>
            <pc:docMk/>
            <pc:sldMk cId="3284538962" sldId="315"/>
            <ac:spMk id="2" creationId="{7B91CE70-7672-4F66-83F5-DFA8A23080B4}"/>
          </ac:spMkLst>
        </pc:spChg>
        <pc:spChg chg="del">
          <ac:chgData name="Pendam, Nithin Kumar" userId="f316d4e1-dcea-4cbb-9ca8-7c42d48ec7a2" providerId="ADAL" clId="{4ADD0E2D-0E34-46CA-A1CA-2744526BC798}" dt="2021-11-06T10:31:17.496" v="2402" actId="478"/>
          <ac:spMkLst>
            <pc:docMk/>
            <pc:sldMk cId="3284538962" sldId="315"/>
            <ac:spMk id="11" creationId="{8C9943AE-9548-4892-8BE9-8BF194797008}"/>
          </ac:spMkLst>
        </pc:spChg>
        <pc:spChg chg="add mod">
          <ac:chgData name="Pendam, Nithin Kumar" userId="f316d4e1-dcea-4cbb-9ca8-7c42d48ec7a2" providerId="ADAL" clId="{4ADD0E2D-0E34-46CA-A1CA-2744526BC798}" dt="2021-11-06T11:07:28.063" v="2641" actId="20577"/>
          <ac:spMkLst>
            <pc:docMk/>
            <pc:sldMk cId="3284538962" sldId="315"/>
            <ac:spMk id="15" creationId="{34861E50-F86A-445C-A7B7-D17FF4F389CC}"/>
          </ac:spMkLst>
        </pc:spChg>
        <pc:spChg chg="add mod">
          <ac:chgData name="Pendam, Nithin Kumar" userId="f316d4e1-dcea-4cbb-9ca8-7c42d48ec7a2" providerId="ADAL" clId="{4ADD0E2D-0E34-46CA-A1CA-2744526BC798}" dt="2021-11-06T10:35:40.952" v="2582" actId="1076"/>
          <ac:spMkLst>
            <pc:docMk/>
            <pc:sldMk cId="3284538962" sldId="315"/>
            <ac:spMk id="22" creationId="{DE3C9C03-D3C3-4A78-B903-07E2A3B5F29B}"/>
          </ac:spMkLst>
        </pc:spChg>
        <pc:spChg chg="add mod">
          <ac:chgData name="Pendam, Nithin Kumar" userId="f316d4e1-dcea-4cbb-9ca8-7c42d48ec7a2" providerId="ADAL" clId="{4ADD0E2D-0E34-46CA-A1CA-2744526BC798}" dt="2021-11-06T10:36:04.092" v="2586" actId="1076"/>
          <ac:spMkLst>
            <pc:docMk/>
            <pc:sldMk cId="3284538962" sldId="315"/>
            <ac:spMk id="23" creationId="{5BCF849B-6C55-4098-8822-519E11060268}"/>
          </ac:spMkLst>
        </pc:spChg>
        <pc:spChg chg="del">
          <ac:chgData name="Pendam, Nithin Kumar" userId="f316d4e1-dcea-4cbb-9ca8-7c42d48ec7a2" providerId="ADAL" clId="{4ADD0E2D-0E34-46CA-A1CA-2744526BC798}" dt="2021-11-06T10:31:14.650" v="2401" actId="478"/>
          <ac:spMkLst>
            <pc:docMk/>
            <pc:sldMk cId="3284538962" sldId="315"/>
            <ac:spMk id="27" creationId="{29670ECD-7ED4-4D70-AB80-0AEAFA28017C}"/>
          </ac:spMkLst>
        </pc:spChg>
        <pc:spChg chg="del">
          <ac:chgData name="Pendam, Nithin Kumar" userId="f316d4e1-dcea-4cbb-9ca8-7c42d48ec7a2" providerId="ADAL" clId="{4ADD0E2D-0E34-46CA-A1CA-2744526BC798}" dt="2021-11-06T10:31:08.722" v="2400" actId="478"/>
          <ac:spMkLst>
            <pc:docMk/>
            <pc:sldMk cId="3284538962" sldId="315"/>
            <ac:spMk id="49" creationId="{DFE9D3CE-772F-42E2-8218-D6843A7A3A5C}"/>
          </ac:spMkLst>
        </pc:spChg>
        <pc:picChg chg="add mod modCrop">
          <ac:chgData name="Pendam, Nithin Kumar" userId="f316d4e1-dcea-4cbb-9ca8-7c42d48ec7a2" providerId="ADAL" clId="{4ADD0E2D-0E34-46CA-A1CA-2744526BC798}" dt="2021-11-06T10:35:07.953" v="2577" actId="1076"/>
          <ac:picMkLst>
            <pc:docMk/>
            <pc:sldMk cId="3284538962" sldId="315"/>
            <ac:picMk id="4" creationId="{AC533B65-C11C-463D-8CC9-B84AF25C5784}"/>
          </ac:picMkLst>
        </pc:picChg>
        <pc:picChg chg="add del mod">
          <ac:chgData name="Pendam, Nithin Kumar" userId="f316d4e1-dcea-4cbb-9ca8-7c42d48ec7a2" providerId="ADAL" clId="{4ADD0E2D-0E34-46CA-A1CA-2744526BC798}" dt="2021-11-06T10:34:15.089" v="2569" actId="21"/>
          <ac:picMkLst>
            <pc:docMk/>
            <pc:sldMk cId="3284538962" sldId="315"/>
            <ac:picMk id="6" creationId="{A1F5F067-38A4-4E6B-B207-27338874EA12}"/>
          </ac:picMkLst>
        </pc:picChg>
        <pc:picChg chg="add mod modCrop">
          <ac:chgData name="Pendam, Nithin Kumar" userId="f316d4e1-dcea-4cbb-9ca8-7c42d48ec7a2" providerId="ADAL" clId="{4ADD0E2D-0E34-46CA-A1CA-2744526BC798}" dt="2021-11-06T10:35:13.214" v="2578" actId="1076"/>
          <ac:picMkLst>
            <pc:docMk/>
            <pc:sldMk cId="3284538962" sldId="315"/>
            <ac:picMk id="8" creationId="{E9A5FDE6-CE8E-47A0-9D4D-0CA622670FF4}"/>
          </ac:picMkLst>
        </pc:picChg>
        <pc:picChg chg="del">
          <ac:chgData name="Pendam, Nithin Kumar" userId="f316d4e1-dcea-4cbb-9ca8-7c42d48ec7a2" providerId="ADAL" clId="{4ADD0E2D-0E34-46CA-A1CA-2744526BC798}" dt="2021-11-06T10:31:05.603" v="2398" actId="478"/>
          <ac:picMkLst>
            <pc:docMk/>
            <pc:sldMk cId="3284538962" sldId="315"/>
            <ac:picMk id="13" creationId="{A3176596-B5F9-49B3-B158-EB06788E1655}"/>
          </ac:picMkLst>
        </pc:picChg>
        <pc:picChg chg="del">
          <ac:chgData name="Pendam, Nithin Kumar" userId="f316d4e1-dcea-4cbb-9ca8-7c42d48ec7a2" providerId="ADAL" clId="{4ADD0E2D-0E34-46CA-A1CA-2744526BC798}" dt="2021-11-06T10:31:06.173" v="2399" actId="478"/>
          <ac:picMkLst>
            <pc:docMk/>
            <pc:sldMk cId="3284538962" sldId="315"/>
            <ac:picMk id="17" creationId="{8D90CD6D-CBD6-4253-A353-3578D7C4B387}"/>
          </ac:picMkLst>
        </pc:picChg>
      </pc:sldChg>
      <pc:sldChg chg="addSp delSp modSp add mod">
        <pc:chgData name="Pendam, Nithin Kumar" userId="f316d4e1-dcea-4cbb-9ca8-7c42d48ec7a2" providerId="ADAL" clId="{4ADD0E2D-0E34-46CA-A1CA-2744526BC798}" dt="2021-11-09T04:36:42.665" v="8801" actId="207"/>
        <pc:sldMkLst>
          <pc:docMk/>
          <pc:sldMk cId="355338751" sldId="316"/>
        </pc:sldMkLst>
        <pc:spChg chg="mod">
          <ac:chgData name="Pendam, Nithin Kumar" userId="f316d4e1-dcea-4cbb-9ca8-7c42d48ec7a2" providerId="ADAL" clId="{4ADD0E2D-0E34-46CA-A1CA-2744526BC798}" dt="2021-11-09T04:36:42.665" v="8801" actId="207"/>
          <ac:spMkLst>
            <pc:docMk/>
            <pc:sldMk cId="355338751" sldId="316"/>
            <ac:spMk id="2" creationId="{7B91CE70-7672-4F66-83F5-DFA8A23080B4}"/>
          </ac:spMkLst>
        </pc:spChg>
        <pc:spChg chg="mod">
          <ac:chgData name="Pendam, Nithin Kumar" userId="f316d4e1-dcea-4cbb-9ca8-7c42d48ec7a2" providerId="ADAL" clId="{4ADD0E2D-0E34-46CA-A1CA-2744526BC798}" dt="2021-11-06T10:38:01.661" v="2617" actId="113"/>
          <ac:spMkLst>
            <pc:docMk/>
            <pc:sldMk cId="355338751" sldId="316"/>
            <ac:spMk id="15" creationId="{34861E50-F86A-445C-A7B7-D17FF4F389CC}"/>
          </ac:spMkLst>
        </pc:spChg>
        <pc:spChg chg="mod ord">
          <ac:chgData name="Pendam, Nithin Kumar" userId="f316d4e1-dcea-4cbb-9ca8-7c42d48ec7a2" providerId="ADAL" clId="{4ADD0E2D-0E34-46CA-A1CA-2744526BC798}" dt="2021-11-06T10:39:22.999" v="2631" actId="14100"/>
          <ac:spMkLst>
            <pc:docMk/>
            <pc:sldMk cId="355338751" sldId="316"/>
            <ac:spMk id="22" creationId="{DE3C9C03-D3C3-4A78-B903-07E2A3B5F29B}"/>
          </ac:spMkLst>
        </pc:spChg>
        <pc:spChg chg="mod ord">
          <ac:chgData name="Pendam, Nithin Kumar" userId="f316d4e1-dcea-4cbb-9ca8-7c42d48ec7a2" providerId="ADAL" clId="{4ADD0E2D-0E34-46CA-A1CA-2744526BC798}" dt="2021-11-06T10:39:28.759" v="2633" actId="1076"/>
          <ac:spMkLst>
            <pc:docMk/>
            <pc:sldMk cId="355338751" sldId="316"/>
            <ac:spMk id="23" creationId="{5BCF849B-6C55-4098-8822-519E11060268}"/>
          </ac:spMkLst>
        </pc:spChg>
        <pc:picChg chg="del">
          <ac:chgData name="Pendam, Nithin Kumar" userId="f316d4e1-dcea-4cbb-9ca8-7c42d48ec7a2" providerId="ADAL" clId="{4ADD0E2D-0E34-46CA-A1CA-2744526BC798}" dt="2021-11-06T10:37:27.479" v="2602" actId="478"/>
          <ac:picMkLst>
            <pc:docMk/>
            <pc:sldMk cId="355338751" sldId="316"/>
            <ac:picMk id="4" creationId="{AC533B65-C11C-463D-8CC9-B84AF25C5784}"/>
          </ac:picMkLst>
        </pc:picChg>
        <pc:picChg chg="add del mod">
          <ac:chgData name="Pendam, Nithin Kumar" userId="f316d4e1-dcea-4cbb-9ca8-7c42d48ec7a2" providerId="ADAL" clId="{4ADD0E2D-0E34-46CA-A1CA-2744526BC798}" dt="2021-11-06T10:38:17.422" v="2621" actId="21"/>
          <ac:picMkLst>
            <pc:docMk/>
            <pc:sldMk cId="355338751" sldId="316"/>
            <ac:picMk id="5" creationId="{BD1FDB20-FD5A-4044-9155-7767405BD576}"/>
          </ac:picMkLst>
        </pc:picChg>
        <pc:picChg chg="add mod">
          <ac:chgData name="Pendam, Nithin Kumar" userId="f316d4e1-dcea-4cbb-9ca8-7c42d48ec7a2" providerId="ADAL" clId="{4ADD0E2D-0E34-46CA-A1CA-2744526BC798}" dt="2021-11-06T10:39:08.588" v="2627" actId="1076"/>
          <ac:picMkLst>
            <pc:docMk/>
            <pc:sldMk cId="355338751" sldId="316"/>
            <ac:picMk id="7" creationId="{B40C890F-35FF-4978-B379-24F41930EF6A}"/>
          </ac:picMkLst>
        </pc:picChg>
        <pc:picChg chg="del">
          <ac:chgData name="Pendam, Nithin Kumar" userId="f316d4e1-dcea-4cbb-9ca8-7c42d48ec7a2" providerId="ADAL" clId="{4ADD0E2D-0E34-46CA-A1CA-2744526BC798}" dt="2021-11-06T10:37:26.927" v="2601" actId="478"/>
          <ac:picMkLst>
            <pc:docMk/>
            <pc:sldMk cId="355338751" sldId="316"/>
            <ac:picMk id="8" creationId="{E9A5FDE6-CE8E-47A0-9D4D-0CA622670FF4}"/>
          </ac:picMkLst>
        </pc:picChg>
      </pc:sldChg>
      <pc:sldChg chg="addSp delSp modSp add mod">
        <pc:chgData name="Pendam, Nithin Kumar" userId="f316d4e1-dcea-4cbb-9ca8-7c42d48ec7a2" providerId="ADAL" clId="{4ADD0E2D-0E34-46CA-A1CA-2744526BC798}" dt="2021-11-09T05:17:45.916" v="9252" actId="14100"/>
        <pc:sldMkLst>
          <pc:docMk/>
          <pc:sldMk cId="3525188329" sldId="317"/>
        </pc:sldMkLst>
        <pc:spChg chg="mod">
          <ac:chgData name="Pendam, Nithin Kumar" userId="f316d4e1-dcea-4cbb-9ca8-7c42d48ec7a2" providerId="ADAL" clId="{4ADD0E2D-0E34-46CA-A1CA-2744526BC798}" dt="2021-11-09T04:36:18.032" v="8796" actId="207"/>
          <ac:spMkLst>
            <pc:docMk/>
            <pc:sldMk cId="3525188329" sldId="317"/>
            <ac:spMk id="2" creationId="{7B91CE70-7672-4F66-83F5-DFA8A23080B4}"/>
          </ac:spMkLst>
        </pc:spChg>
        <pc:spChg chg="mod">
          <ac:chgData name="Pendam, Nithin Kumar" userId="f316d4e1-dcea-4cbb-9ca8-7c42d48ec7a2" providerId="ADAL" clId="{4ADD0E2D-0E34-46CA-A1CA-2744526BC798}" dt="2021-11-06T11:36:21.797" v="2908" actId="113"/>
          <ac:spMkLst>
            <pc:docMk/>
            <pc:sldMk cId="3525188329" sldId="317"/>
            <ac:spMk id="15" creationId="{34861E50-F86A-445C-A7B7-D17FF4F389CC}"/>
          </ac:spMkLst>
        </pc:spChg>
        <pc:spChg chg="add mod">
          <ac:chgData name="Pendam, Nithin Kumar" userId="f316d4e1-dcea-4cbb-9ca8-7c42d48ec7a2" providerId="ADAL" clId="{4ADD0E2D-0E34-46CA-A1CA-2744526BC798}" dt="2021-11-06T11:35:19.225" v="2907" actId="1076"/>
          <ac:spMkLst>
            <pc:docMk/>
            <pc:sldMk cId="3525188329" sldId="317"/>
            <ac:spMk id="18" creationId="{B6808867-CE65-4C8A-8074-4A6E4B724C99}"/>
          </ac:spMkLst>
        </pc:spChg>
        <pc:spChg chg="add del mod">
          <ac:chgData name="Pendam, Nithin Kumar" userId="f316d4e1-dcea-4cbb-9ca8-7c42d48ec7a2" providerId="ADAL" clId="{4ADD0E2D-0E34-46CA-A1CA-2744526BC798}" dt="2021-11-06T11:39:34.474" v="2929" actId="21"/>
          <ac:spMkLst>
            <pc:docMk/>
            <pc:sldMk cId="3525188329" sldId="317"/>
            <ac:spMk id="21" creationId="{8ECCFFA0-8FB7-44C4-A4F8-38B719D280D8}"/>
          </ac:spMkLst>
        </pc:spChg>
        <pc:spChg chg="mod ord">
          <ac:chgData name="Pendam, Nithin Kumar" userId="f316d4e1-dcea-4cbb-9ca8-7c42d48ec7a2" providerId="ADAL" clId="{4ADD0E2D-0E34-46CA-A1CA-2744526BC798}" dt="2021-11-06T11:34:46.045" v="2905" actId="14100"/>
          <ac:spMkLst>
            <pc:docMk/>
            <pc:sldMk cId="3525188329" sldId="317"/>
            <ac:spMk id="22" creationId="{DE3C9C03-D3C3-4A78-B903-07E2A3B5F29B}"/>
          </ac:spMkLst>
        </pc:spChg>
        <pc:spChg chg="mod">
          <ac:chgData name="Pendam, Nithin Kumar" userId="f316d4e1-dcea-4cbb-9ca8-7c42d48ec7a2" providerId="ADAL" clId="{4ADD0E2D-0E34-46CA-A1CA-2744526BC798}" dt="2021-11-06T11:13:11.041" v="2708" actId="1076"/>
          <ac:spMkLst>
            <pc:docMk/>
            <pc:sldMk cId="3525188329" sldId="317"/>
            <ac:spMk id="23" creationId="{5BCF849B-6C55-4098-8822-519E11060268}"/>
          </ac:spMkLst>
        </pc:spChg>
        <pc:spChg chg="add mod">
          <ac:chgData name="Pendam, Nithin Kumar" userId="f316d4e1-dcea-4cbb-9ca8-7c42d48ec7a2" providerId="ADAL" clId="{4ADD0E2D-0E34-46CA-A1CA-2744526BC798}" dt="2021-11-06T11:41:19.742" v="2947" actId="14100"/>
          <ac:spMkLst>
            <pc:docMk/>
            <pc:sldMk cId="3525188329" sldId="317"/>
            <ac:spMk id="25" creationId="{4B5190B6-31F8-4F0D-9C88-490DE258C150}"/>
          </ac:spMkLst>
        </pc:spChg>
        <pc:picChg chg="add del mod">
          <ac:chgData name="Pendam, Nithin Kumar" userId="f316d4e1-dcea-4cbb-9ca8-7c42d48ec7a2" providerId="ADAL" clId="{4ADD0E2D-0E34-46CA-A1CA-2744526BC798}" dt="2021-11-06T11:34:00.483" v="2893" actId="21"/>
          <ac:picMkLst>
            <pc:docMk/>
            <pc:sldMk cId="3525188329" sldId="317"/>
            <ac:picMk id="4" creationId="{90F28E3D-8161-4359-9E4E-99C4D56AEC28}"/>
          </ac:picMkLst>
        </pc:picChg>
        <pc:picChg chg="add mod modCrop">
          <ac:chgData name="Pendam, Nithin Kumar" userId="f316d4e1-dcea-4cbb-9ca8-7c42d48ec7a2" providerId="ADAL" clId="{4ADD0E2D-0E34-46CA-A1CA-2744526BC798}" dt="2021-11-06T11:38:15.248" v="2909" actId="732"/>
          <ac:picMkLst>
            <pc:docMk/>
            <pc:sldMk cId="3525188329" sldId="317"/>
            <ac:picMk id="6" creationId="{D8C6AA48-817D-4911-9826-38E23312709E}"/>
          </ac:picMkLst>
        </pc:picChg>
        <pc:picChg chg="del">
          <ac:chgData name="Pendam, Nithin Kumar" userId="f316d4e1-dcea-4cbb-9ca8-7c42d48ec7a2" providerId="ADAL" clId="{4ADD0E2D-0E34-46CA-A1CA-2744526BC798}" dt="2021-11-06T11:13:07.661" v="2706" actId="478"/>
          <ac:picMkLst>
            <pc:docMk/>
            <pc:sldMk cId="3525188329" sldId="317"/>
            <ac:picMk id="7" creationId="{B40C890F-35FF-4978-B379-24F41930EF6A}"/>
          </ac:picMkLst>
        </pc:picChg>
        <pc:picChg chg="add del mod modCrop">
          <ac:chgData name="Pendam, Nithin Kumar" userId="f316d4e1-dcea-4cbb-9ca8-7c42d48ec7a2" providerId="ADAL" clId="{4ADD0E2D-0E34-46CA-A1CA-2744526BC798}" dt="2021-11-06T11:39:29.217" v="2926" actId="21"/>
          <ac:picMkLst>
            <pc:docMk/>
            <pc:sldMk cId="3525188329" sldId="317"/>
            <ac:picMk id="9" creationId="{98EE12E1-5403-4AAB-9692-DC55108454C1}"/>
          </ac:picMkLst>
        </pc:picChg>
        <pc:cxnChg chg="add mod">
          <ac:chgData name="Pendam, Nithin Kumar" userId="f316d4e1-dcea-4cbb-9ca8-7c42d48ec7a2" providerId="ADAL" clId="{4ADD0E2D-0E34-46CA-A1CA-2744526BC798}" dt="2021-11-06T11:40:52.057" v="2942" actId="13822"/>
          <ac:cxnSpMkLst>
            <pc:docMk/>
            <pc:sldMk cId="3525188329" sldId="317"/>
            <ac:cxnSpMk id="11" creationId="{31D30C2B-117D-4DAF-9DA2-7CBAFA9863CF}"/>
          </ac:cxnSpMkLst>
        </pc:cxnChg>
        <pc:cxnChg chg="add mod">
          <ac:chgData name="Pendam, Nithin Kumar" userId="f316d4e1-dcea-4cbb-9ca8-7c42d48ec7a2" providerId="ADAL" clId="{4ADD0E2D-0E34-46CA-A1CA-2744526BC798}" dt="2021-11-09T05:17:45.916" v="9252" actId="14100"/>
          <ac:cxnSpMkLst>
            <pc:docMk/>
            <pc:sldMk cId="3525188329" sldId="317"/>
            <ac:cxnSpMk id="19" creationId="{EE1747BA-CA4F-440A-816E-9913B5C2C9D4}"/>
          </ac:cxnSpMkLst>
        </pc:cxnChg>
      </pc:sldChg>
      <pc:sldChg chg="addSp delSp modSp add mod modAnim">
        <pc:chgData name="Pendam, Nithin Kumar" userId="f316d4e1-dcea-4cbb-9ca8-7c42d48ec7a2" providerId="ADAL" clId="{4ADD0E2D-0E34-46CA-A1CA-2744526BC798}" dt="2021-11-09T05:07:18.611" v="9248"/>
        <pc:sldMkLst>
          <pc:docMk/>
          <pc:sldMk cId="728122225" sldId="318"/>
        </pc:sldMkLst>
        <pc:spChg chg="mod">
          <ac:chgData name="Pendam, Nithin Kumar" userId="f316d4e1-dcea-4cbb-9ca8-7c42d48ec7a2" providerId="ADAL" clId="{4ADD0E2D-0E34-46CA-A1CA-2744526BC798}" dt="2021-11-09T04:36:26.895" v="8798" actId="207"/>
          <ac:spMkLst>
            <pc:docMk/>
            <pc:sldMk cId="728122225" sldId="318"/>
            <ac:spMk id="2" creationId="{7B91CE70-7672-4F66-83F5-DFA8A23080B4}"/>
          </ac:spMkLst>
        </pc:spChg>
        <pc:spChg chg="mod">
          <ac:chgData name="Pendam, Nithin Kumar" userId="f316d4e1-dcea-4cbb-9ca8-7c42d48ec7a2" providerId="ADAL" clId="{4ADD0E2D-0E34-46CA-A1CA-2744526BC798}" dt="2021-11-06T11:17:37.582" v="2823" actId="20577"/>
          <ac:spMkLst>
            <pc:docMk/>
            <pc:sldMk cId="728122225" sldId="318"/>
            <ac:spMk id="15" creationId="{34861E50-F86A-445C-A7B7-D17FF4F389CC}"/>
          </ac:spMkLst>
        </pc:spChg>
        <pc:spChg chg="del mod">
          <ac:chgData name="Pendam, Nithin Kumar" userId="f316d4e1-dcea-4cbb-9ca8-7c42d48ec7a2" providerId="ADAL" clId="{4ADD0E2D-0E34-46CA-A1CA-2744526BC798}" dt="2021-11-06T11:28:46.479" v="2835" actId="478"/>
          <ac:spMkLst>
            <pc:docMk/>
            <pc:sldMk cId="728122225" sldId="318"/>
            <ac:spMk id="22" creationId="{DE3C9C03-D3C3-4A78-B903-07E2A3B5F29B}"/>
          </ac:spMkLst>
        </pc:spChg>
        <pc:spChg chg="del mod">
          <ac:chgData name="Pendam, Nithin Kumar" userId="f316d4e1-dcea-4cbb-9ca8-7c42d48ec7a2" providerId="ADAL" clId="{4ADD0E2D-0E34-46CA-A1CA-2744526BC798}" dt="2021-11-06T11:28:48.699" v="2836" actId="478"/>
          <ac:spMkLst>
            <pc:docMk/>
            <pc:sldMk cId="728122225" sldId="318"/>
            <ac:spMk id="23" creationId="{5BCF849B-6C55-4098-8822-519E11060268}"/>
          </ac:spMkLst>
        </pc:spChg>
        <pc:picChg chg="add mod modCrop">
          <ac:chgData name="Pendam, Nithin Kumar" userId="f316d4e1-dcea-4cbb-9ca8-7c42d48ec7a2" providerId="ADAL" clId="{4ADD0E2D-0E34-46CA-A1CA-2744526BC798}" dt="2021-11-06T11:30:17.243" v="2841" actId="1076"/>
          <ac:picMkLst>
            <pc:docMk/>
            <pc:sldMk cId="728122225" sldId="318"/>
            <ac:picMk id="4" creationId="{6683C572-7FC5-4858-9F1A-192704AA1720}"/>
          </ac:picMkLst>
        </pc:picChg>
        <pc:picChg chg="del">
          <ac:chgData name="Pendam, Nithin Kumar" userId="f316d4e1-dcea-4cbb-9ca8-7c42d48ec7a2" providerId="ADAL" clId="{4ADD0E2D-0E34-46CA-A1CA-2744526BC798}" dt="2021-11-06T11:15:04.833" v="2765" actId="21"/>
          <ac:picMkLst>
            <pc:docMk/>
            <pc:sldMk cId="728122225" sldId="318"/>
            <ac:picMk id="7" creationId="{B40C890F-35FF-4978-B379-24F41930EF6A}"/>
          </ac:picMkLst>
        </pc:picChg>
        <pc:cxnChg chg="add mod">
          <ac:chgData name="Pendam, Nithin Kumar" userId="f316d4e1-dcea-4cbb-9ca8-7c42d48ec7a2" providerId="ADAL" clId="{4ADD0E2D-0E34-46CA-A1CA-2744526BC798}" dt="2021-11-09T05:05:07.805" v="9235" actId="692"/>
          <ac:cxnSpMkLst>
            <pc:docMk/>
            <pc:sldMk cId="728122225" sldId="318"/>
            <ac:cxnSpMk id="5" creationId="{CEFC56FE-8464-439C-A439-D7A001265C67}"/>
          </ac:cxnSpMkLst>
        </pc:cxnChg>
        <pc:cxnChg chg="add mod">
          <ac:chgData name="Pendam, Nithin Kumar" userId="f316d4e1-dcea-4cbb-9ca8-7c42d48ec7a2" providerId="ADAL" clId="{4ADD0E2D-0E34-46CA-A1CA-2744526BC798}" dt="2021-11-09T05:05:21.461" v="9241" actId="14100"/>
          <ac:cxnSpMkLst>
            <pc:docMk/>
            <pc:sldMk cId="728122225" sldId="318"/>
            <ac:cxnSpMk id="16" creationId="{2D8E5116-0271-4C17-B743-BC527F922472}"/>
          </ac:cxnSpMkLst>
        </pc:cxnChg>
      </pc:sldChg>
      <pc:sldChg chg="addSp modSp add mod">
        <pc:chgData name="Pendam, Nithin Kumar" userId="f316d4e1-dcea-4cbb-9ca8-7c42d48ec7a2" providerId="ADAL" clId="{4ADD0E2D-0E34-46CA-A1CA-2744526BC798}" dt="2021-11-09T04:36:23.942" v="8797" actId="207"/>
        <pc:sldMkLst>
          <pc:docMk/>
          <pc:sldMk cId="1764507723" sldId="319"/>
        </pc:sldMkLst>
        <pc:spChg chg="mod">
          <ac:chgData name="Pendam, Nithin Kumar" userId="f316d4e1-dcea-4cbb-9ca8-7c42d48ec7a2" providerId="ADAL" clId="{4ADD0E2D-0E34-46CA-A1CA-2744526BC798}" dt="2021-11-09T04:36:23.942" v="8797" actId="207"/>
          <ac:spMkLst>
            <pc:docMk/>
            <pc:sldMk cId="1764507723" sldId="319"/>
            <ac:spMk id="2" creationId="{7B91CE70-7672-4F66-83F5-DFA8A23080B4}"/>
          </ac:spMkLst>
        </pc:spChg>
        <pc:spChg chg="mod ord">
          <ac:chgData name="Pendam, Nithin Kumar" userId="f316d4e1-dcea-4cbb-9ca8-7c42d48ec7a2" providerId="ADAL" clId="{4ADD0E2D-0E34-46CA-A1CA-2744526BC798}" dt="2021-11-07T07:15:03.175" v="3519" actId="14100"/>
          <ac:spMkLst>
            <pc:docMk/>
            <pc:sldMk cId="1764507723" sldId="319"/>
            <ac:spMk id="22" creationId="{DE3C9C03-D3C3-4A78-B903-07E2A3B5F29B}"/>
          </ac:spMkLst>
        </pc:spChg>
        <pc:spChg chg="mod ord">
          <ac:chgData name="Pendam, Nithin Kumar" userId="f316d4e1-dcea-4cbb-9ca8-7c42d48ec7a2" providerId="ADAL" clId="{4ADD0E2D-0E34-46CA-A1CA-2744526BC798}" dt="2021-11-07T07:15:10.804" v="3521" actId="1076"/>
          <ac:spMkLst>
            <pc:docMk/>
            <pc:sldMk cId="1764507723" sldId="319"/>
            <ac:spMk id="23" creationId="{5BCF849B-6C55-4098-8822-519E11060268}"/>
          </ac:spMkLst>
        </pc:spChg>
        <pc:picChg chg="add mod modCrop">
          <ac:chgData name="Pendam, Nithin Kumar" userId="f316d4e1-dcea-4cbb-9ca8-7c42d48ec7a2" providerId="ADAL" clId="{4ADD0E2D-0E34-46CA-A1CA-2744526BC798}" dt="2021-11-07T07:14:33.726" v="3514" actId="1076"/>
          <ac:picMkLst>
            <pc:docMk/>
            <pc:sldMk cId="1764507723" sldId="319"/>
            <ac:picMk id="4" creationId="{BAF53B72-D648-499F-99AC-D4C585B49A88}"/>
          </ac:picMkLst>
        </pc:picChg>
        <pc:cxnChg chg="add mod">
          <ac:chgData name="Pendam, Nithin Kumar" userId="f316d4e1-dcea-4cbb-9ca8-7c42d48ec7a2" providerId="ADAL" clId="{4ADD0E2D-0E34-46CA-A1CA-2744526BC798}" dt="2021-11-07T07:15:37.424" v="3525" actId="13822"/>
          <ac:cxnSpMkLst>
            <pc:docMk/>
            <pc:sldMk cId="1764507723" sldId="319"/>
            <ac:cxnSpMk id="6" creationId="{0B06338B-3BAE-4EB5-941D-66BA115AB82E}"/>
          </ac:cxnSpMkLst>
        </pc:cxnChg>
        <pc:cxnChg chg="add mod">
          <ac:chgData name="Pendam, Nithin Kumar" userId="f316d4e1-dcea-4cbb-9ca8-7c42d48ec7a2" providerId="ADAL" clId="{4ADD0E2D-0E34-46CA-A1CA-2744526BC798}" dt="2021-11-07T07:16:04.279" v="3528" actId="13822"/>
          <ac:cxnSpMkLst>
            <pc:docMk/>
            <pc:sldMk cId="1764507723" sldId="319"/>
            <ac:cxnSpMk id="9" creationId="{1C4DD30A-097A-4808-880A-1A34A71C1D6A}"/>
          </ac:cxnSpMkLst>
        </pc:cxnChg>
      </pc:sldChg>
      <pc:sldChg chg="addSp delSp modSp add mod">
        <pc:chgData name="Pendam, Nithin Kumar" userId="f316d4e1-dcea-4cbb-9ca8-7c42d48ec7a2" providerId="ADAL" clId="{4ADD0E2D-0E34-46CA-A1CA-2744526BC798}" dt="2021-11-09T04:36:14.632" v="8794" actId="207"/>
        <pc:sldMkLst>
          <pc:docMk/>
          <pc:sldMk cId="3572264918" sldId="320"/>
        </pc:sldMkLst>
        <pc:spChg chg="mod">
          <ac:chgData name="Pendam, Nithin Kumar" userId="f316d4e1-dcea-4cbb-9ca8-7c42d48ec7a2" providerId="ADAL" clId="{4ADD0E2D-0E34-46CA-A1CA-2744526BC798}" dt="2021-11-09T04:36:14.632" v="8794" actId="207"/>
          <ac:spMkLst>
            <pc:docMk/>
            <pc:sldMk cId="3572264918" sldId="320"/>
            <ac:spMk id="2" creationId="{7B91CE70-7672-4F66-83F5-DFA8A23080B4}"/>
          </ac:spMkLst>
        </pc:spChg>
        <pc:spChg chg="mod">
          <ac:chgData name="Pendam, Nithin Kumar" userId="f316d4e1-dcea-4cbb-9ca8-7c42d48ec7a2" providerId="ADAL" clId="{4ADD0E2D-0E34-46CA-A1CA-2744526BC798}" dt="2021-11-07T07:20:39.785" v="3558" actId="20577"/>
          <ac:spMkLst>
            <pc:docMk/>
            <pc:sldMk cId="3572264918" sldId="320"/>
            <ac:spMk id="15" creationId="{34861E50-F86A-445C-A7B7-D17FF4F389CC}"/>
          </ac:spMkLst>
        </pc:spChg>
        <pc:spChg chg="add mod">
          <ac:chgData name="Pendam, Nithin Kumar" userId="f316d4e1-dcea-4cbb-9ca8-7c42d48ec7a2" providerId="ADAL" clId="{4ADD0E2D-0E34-46CA-A1CA-2744526BC798}" dt="2021-11-07T07:20:15.799" v="3554" actId="1076"/>
          <ac:spMkLst>
            <pc:docMk/>
            <pc:sldMk cId="3572264918" sldId="320"/>
            <ac:spMk id="17" creationId="{43FA1970-EF50-4EA1-9939-A2D4B644DA7B}"/>
          </ac:spMkLst>
        </pc:spChg>
        <pc:spChg chg="mod ord">
          <ac:chgData name="Pendam, Nithin Kumar" userId="f316d4e1-dcea-4cbb-9ca8-7c42d48ec7a2" providerId="ADAL" clId="{4ADD0E2D-0E34-46CA-A1CA-2744526BC798}" dt="2021-11-07T07:18:31.820" v="3548" actId="1076"/>
          <ac:spMkLst>
            <pc:docMk/>
            <pc:sldMk cId="3572264918" sldId="320"/>
            <ac:spMk id="18" creationId="{B6808867-CE65-4C8A-8074-4A6E4B724C99}"/>
          </ac:spMkLst>
        </pc:spChg>
        <pc:spChg chg="mod ord">
          <ac:chgData name="Pendam, Nithin Kumar" userId="f316d4e1-dcea-4cbb-9ca8-7c42d48ec7a2" providerId="ADAL" clId="{4ADD0E2D-0E34-46CA-A1CA-2744526BC798}" dt="2021-11-07T07:18:19.388" v="3544" actId="14100"/>
          <ac:spMkLst>
            <pc:docMk/>
            <pc:sldMk cId="3572264918" sldId="320"/>
            <ac:spMk id="22" creationId="{DE3C9C03-D3C3-4A78-B903-07E2A3B5F29B}"/>
          </ac:spMkLst>
        </pc:spChg>
        <pc:spChg chg="del">
          <ac:chgData name="Pendam, Nithin Kumar" userId="f316d4e1-dcea-4cbb-9ca8-7c42d48ec7a2" providerId="ADAL" clId="{4ADD0E2D-0E34-46CA-A1CA-2744526BC798}" dt="2021-11-06T11:42:31.692" v="2953" actId="478"/>
          <ac:spMkLst>
            <pc:docMk/>
            <pc:sldMk cId="3572264918" sldId="320"/>
            <ac:spMk id="23" creationId="{5BCF849B-6C55-4098-8822-519E11060268}"/>
          </ac:spMkLst>
        </pc:spChg>
        <pc:spChg chg="del">
          <ac:chgData name="Pendam, Nithin Kumar" userId="f316d4e1-dcea-4cbb-9ca8-7c42d48ec7a2" providerId="ADAL" clId="{4ADD0E2D-0E34-46CA-A1CA-2744526BC798}" dt="2021-11-06T11:42:30.973" v="2952" actId="478"/>
          <ac:spMkLst>
            <pc:docMk/>
            <pc:sldMk cId="3572264918" sldId="320"/>
            <ac:spMk id="25" creationId="{4B5190B6-31F8-4F0D-9C88-490DE258C150}"/>
          </ac:spMkLst>
        </pc:spChg>
        <pc:picChg chg="add mod modCrop">
          <ac:chgData name="Pendam, Nithin Kumar" userId="f316d4e1-dcea-4cbb-9ca8-7c42d48ec7a2" providerId="ADAL" clId="{4ADD0E2D-0E34-46CA-A1CA-2744526BC798}" dt="2021-11-07T07:17:25.184" v="3532" actId="732"/>
          <ac:picMkLst>
            <pc:docMk/>
            <pc:sldMk cId="3572264918" sldId="320"/>
            <ac:picMk id="4" creationId="{28BEA4A3-2F6E-443E-B69D-7AEE472552CA}"/>
          </ac:picMkLst>
        </pc:picChg>
        <pc:picChg chg="add mod modCrop">
          <ac:chgData name="Pendam, Nithin Kumar" userId="f316d4e1-dcea-4cbb-9ca8-7c42d48ec7a2" providerId="ADAL" clId="{4ADD0E2D-0E34-46CA-A1CA-2744526BC798}" dt="2021-11-07T07:18:03.211" v="3541" actId="1076"/>
          <ac:picMkLst>
            <pc:docMk/>
            <pc:sldMk cId="3572264918" sldId="320"/>
            <ac:picMk id="6" creationId="{6E28816E-A35E-4AD8-BF23-864C8D8735FB}"/>
          </ac:picMkLst>
        </pc:picChg>
        <pc:picChg chg="del">
          <ac:chgData name="Pendam, Nithin Kumar" userId="f316d4e1-dcea-4cbb-9ca8-7c42d48ec7a2" providerId="ADAL" clId="{4ADD0E2D-0E34-46CA-A1CA-2744526BC798}" dt="2021-11-06T11:42:25.172" v="2949" actId="478"/>
          <ac:picMkLst>
            <pc:docMk/>
            <pc:sldMk cId="3572264918" sldId="320"/>
            <ac:picMk id="6" creationId="{D8C6AA48-817D-4911-9826-38E23312709E}"/>
          </ac:picMkLst>
        </pc:picChg>
        <pc:picChg chg="del">
          <ac:chgData name="Pendam, Nithin Kumar" userId="f316d4e1-dcea-4cbb-9ca8-7c42d48ec7a2" providerId="ADAL" clId="{4ADD0E2D-0E34-46CA-A1CA-2744526BC798}" dt="2021-11-06T11:42:26.073" v="2950" actId="478"/>
          <ac:picMkLst>
            <pc:docMk/>
            <pc:sldMk cId="3572264918" sldId="320"/>
            <ac:picMk id="9" creationId="{98EE12E1-5403-4AAB-9692-DC55108454C1}"/>
          </ac:picMkLst>
        </pc:picChg>
        <pc:cxnChg chg="del">
          <ac:chgData name="Pendam, Nithin Kumar" userId="f316d4e1-dcea-4cbb-9ca8-7c42d48ec7a2" providerId="ADAL" clId="{4ADD0E2D-0E34-46CA-A1CA-2744526BC798}" dt="2021-11-06T11:42:29.518" v="2951" actId="478"/>
          <ac:cxnSpMkLst>
            <pc:docMk/>
            <pc:sldMk cId="3572264918" sldId="320"/>
            <ac:cxnSpMk id="11" creationId="{31D30C2B-117D-4DAF-9DA2-7CBAFA9863CF}"/>
          </ac:cxnSpMkLst>
        </pc:cxnChg>
      </pc:sldChg>
      <pc:sldChg chg="addSp delSp modSp add mod">
        <pc:chgData name="Pendam, Nithin Kumar" userId="f316d4e1-dcea-4cbb-9ca8-7c42d48ec7a2" providerId="ADAL" clId="{4ADD0E2D-0E34-46CA-A1CA-2744526BC798}" dt="2021-11-09T04:36:10.095" v="8792" actId="207"/>
        <pc:sldMkLst>
          <pc:docMk/>
          <pc:sldMk cId="3157880670" sldId="321"/>
        </pc:sldMkLst>
        <pc:spChg chg="mod">
          <ac:chgData name="Pendam, Nithin Kumar" userId="f316d4e1-dcea-4cbb-9ca8-7c42d48ec7a2" providerId="ADAL" clId="{4ADD0E2D-0E34-46CA-A1CA-2744526BC798}" dt="2021-11-09T04:36:10.095" v="8792" actId="207"/>
          <ac:spMkLst>
            <pc:docMk/>
            <pc:sldMk cId="3157880670" sldId="321"/>
            <ac:spMk id="2" creationId="{7B91CE70-7672-4F66-83F5-DFA8A23080B4}"/>
          </ac:spMkLst>
        </pc:spChg>
        <pc:spChg chg="mod">
          <ac:chgData name="Pendam, Nithin Kumar" userId="f316d4e1-dcea-4cbb-9ca8-7c42d48ec7a2" providerId="ADAL" clId="{4ADD0E2D-0E34-46CA-A1CA-2744526BC798}" dt="2021-11-06T11:44:09.687" v="3060" actId="113"/>
          <ac:spMkLst>
            <pc:docMk/>
            <pc:sldMk cId="3157880670" sldId="321"/>
            <ac:spMk id="15" creationId="{34861E50-F86A-445C-A7B7-D17FF4F389CC}"/>
          </ac:spMkLst>
        </pc:spChg>
        <pc:spChg chg="mod ord">
          <ac:chgData name="Pendam, Nithin Kumar" userId="f316d4e1-dcea-4cbb-9ca8-7c42d48ec7a2" providerId="ADAL" clId="{4ADD0E2D-0E34-46CA-A1CA-2744526BC798}" dt="2021-11-07T07:21:47.325" v="3573" actId="1076"/>
          <ac:spMkLst>
            <pc:docMk/>
            <pc:sldMk cId="3157880670" sldId="321"/>
            <ac:spMk id="18" creationId="{B6808867-CE65-4C8A-8074-4A6E4B724C99}"/>
          </ac:spMkLst>
        </pc:spChg>
        <pc:spChg chg="del mod ord">
          <ac:chgData name="Pendam, Nithin Kumar" userId="f316d4e1-dcea-4cbb-9ca8-7c42d48ec7a2" providerId="ADAL" clId="{4ADD0E2D-0E34-46CA-A1CA-2744526BC798}" dt="2021-11-07T07:21:24.366" v="3568" actId="21"/>
          <ac:spMkLst>
            <pc:docMk/>
            <pc:sldMk cId="3157880670" sldId="321"/>
            <ac:spMk id="22" creationId="{DE3C9C03-D3C3-4A78-B903-07E2A3B5F29B}"/>
          </ac:spMkLst>
        </pc:spChg>
        <pc:picChg chg="add mod">
          <ac:chgData name="Pendam, Nithin Kumar" userId="f316d4e1-dcea-4cbb-9ca8-7c42d48ec7a2" providerId="ADAL" clId="{4ADD0E2D-0E34-46CA-A1CA-2744526BC798}" dt="2021-11-07T07:21:08.508" v="3563" actId="1076"/>
          <ac:picMkLst>
            <pc:docMk/>
            <pc:sldMk cId="3157880670" sldId="321"/>
            <ac:picMk id="4" creationId="{8FBF922B-FF7A-4A45-BCF6-905B7A25A882}"/>
          </ac:picMkLst>
        </pc:picChg>
        <pc:cxnChg chg="add mod">
          <ac:chgData name="Pendam, Nithin Kumar" userId="f316d4e1-dcea-4cbb-9ca8-7c42d48ec7a2" providerId="ADAL" clId="{4ADD0E2D-0E34-46CA-A1CA-2744526BC798}" dt="2021-11-07T07:21:39.459" v="3570" actId="13822"/>
          <ac:cxnSpMkLst>
            <pc:docMk/>
            <pc:sldMk cId="3157880670" sldId="321"/>
            <ac:cxnSpMk id="6" creationId="{AC1D6571-4B49-4A3A-A0EE-B13666F0EE10}"/>
          </ac:cxnSpMkLst>
        </pc:cxnChg>
      </pc:sldChg>
      <pc:sldChg chg="new del">
        <pc:chgData name="Pendam, Nithin Kumar" userId="f316d4e1-dcea-4cbb-9ca8-7c42d48ec7a2" providerId="ADAL" clId="{4ADD0E2D-0E34-46CA-A1CA-2744526BC798}" dt="2021-11-06T11:48:33.618" v="3062" actId="680"/>
        <pc:sldMkLst>
          <pc:docMk/>
          <pc:sldMk cId="15738192" sldId="322"/>
        </pc:sldMkLst>
      </pc:sldChg>
      <pc:sldChg chg="addSp modSp add mod">
        <pc:chgData name="Pendam, Nithin Kumar" userId="f316d4e1-dcea-4cbb-9ca8-7c42d48ec7a2" providerId="ADAL" clId="{4ADD0E2D-0E34-46CA-A1CA-2744526BC798}" dt="2021-11-09T04:35:59.345" v="8790" actId="207"/>
        <pc:sldMkLst>
          <pc:docMk/>
          <pc:sldMk cId="2160817058" sldId="322"/>
        </pc:sldMkLst>
        <pc:spChg chg="mod">
          <ac:chgData name="Pendam, Nithin Kumar" userId="f316d4e1-dcea-4cbb-9ca8-7c42d48ec7a2" providerId="ADAL" clId="{4ADD0E2D-0E34-46CA-A1CA-2744526BC798}" dt="2021-11-09T04:35:59.345" v="8790" actId="207"/>
          <ac:spMkLst>
            <pc:docMk/>
            <pc:sldMk cId="2160817058" sldId="322"/>
            <ac:spMk id="2" creationId="{7B91CE70-7672-4F66-83F5-DFA8A23080B4}"/>
          </ac:spMkLst>
        </pc:spChg>
        <pc:spChg chg="mod">
          <ac:chgData name="Pendam, Nithin Kumar" userId="f316d4e1-dcea-4cbb-9ca8-7c42d48ec7a2" providerId="ADAL" clId="{4ADD0E2D-0E34-46CA-A1CA-2744526BC798}" dt="2021-11-06T11:55:33.363" v="3228" actId="14100"/>
          <ac:spMkLst>
            <pc:docMk/>
            <pc:sldMk cId="2160817058" sldId="322"/>
            <ac:spMk id="15" creationId="{34861E50-F86A-445C-A7B7-D17FF4F389CC}"/>
          </ac:spMkLst>
        </pc:spChg>
        <pc:spChg chg="add mod">
          <ac:chgData name="Pendam, Nithin Kumar" userId="f316d4e1-dcea-4cbb-9ca8-7c42d48ec7a2" providerId="ADAL" clId="{4ADD0E2D-0E34-46CA-A1CA-2744526BC798}" dt="2021-11-06T11:59:58.416" v="3363" actId="113"/>
          <ac:spMkLst>
            <pc:docMk/>
            <pc:sldMk cId="2160817058" sldId="322"/>
            <ac:spMk id="17" creationId="{EF090E40-2A55-4BF7-AD74-5262D6865F72}"/>
          </ac:spMkLst>
        </pc:spChg>
        <pc:spChg chg="mod ord">
          <ac:chgData name="Pendam, Nithin Kumar" userId="f316d4e1-dcea-4cbb-9ca8-7c42d48ec7a2" providerId="ADAL" clId="{4ADD0E2D-0E34-46CA-A1CA-2744526BC798}" dt="2021-11-06T11:59:45.084" v="3362" actId="1076"/>
          <ac:spMkLst>
            <pc:docMk/>
            <pc:sldMk cId="2160817058" sldId="322"/>
            <ac:spMk id="18" creationId="{B6808867-CE65-4C8A-8074-4A6E4B724C99}"/>
          </ac:spMkLst>
        </pc:spChg>
        <pc:spChg chg="mod ord">
          <ac:chgData name="Pendam, Nithin Kumar" userId="f316d4e1-dcea-4cbb-9ca8-7c42d48ec7a2" providerId="ADAL" clId="{4ADD0E2D-0E34-46CA-A1CA-2744526BC798}" dt="2021-11-06T11:59:37.309" v="3359" actId="1076"/>
          <ac:spMkLst>
            <pc:docMk/>
            <pc:sldMk cId="2160817058" sldId="322"/>
            <ac:spMk id="22" creationId="{DE3C9C03-D3C3-4A78-B903-07E2A3B5F29B}"/>
          </ac:spMkLst>
        </pc:spChg>
        <pc:picChg chg="add mod">
          <ac:chgData name="Pendam, Nithin Kumar" userId="f316d4e1-dcea-4cbb-9ca8-7c42d48ec7a2" providerId="ADAL" clId="{4ADD0E2D-0E34-46CA-A1CA-2744526BC798}" dt="2021-11-06T11:57:05.409" v="3353" actId="1076"/>
          <ac:picMkLst>
            <pc:docMk/>
            <pc:sldMk cId="2160817058" sldId="322"/>
            <ac:picMk id="4" creationId="{4078A079-2219-46E4-BFE7-46488A53B061}"/>
          </ac:picMkLst>
        </pc:picChg>
        <pc:picChg chg="add mod">
          <ac:chgData name="Pendam, Nithin Kumar" userId="f316d4e1-dcea-4cbb-9ca8-7c42d48ec7a2" providerId="ADAL" clId="{4ADD0E2D-0E34-46CA-A1CA-2744526BC798}" dt="2021-11-06T11:57:01.006" v="3352" actId="1076"/>
          <ac:picMkLst>
            <pc:docMk/>
            <pc:sldMk cId="2160817058" sldId="322"/>
            <ac:picMk id="6" creationId="{D8A6F01A-4671-4A13-A5E1-7F74DCC0E19B}"/>
          </ac:picMkLst>
        </pc:picChg>
        <pc:picChg chg="add mod">
          <ac:chgData name="Pendam, Nithin Kumar" userId="f316d4e1-dcea-4cbb-9ca8-7c42d48ec7a2" providerId="ADAL" clId="{4ADD0E2D-0E34-46CA-A1CA-2744526BC798}" dt="2021-11-06T11:57:13.029" v="3356" actId="14100"/>
          <ac:picMkLst>
            <pc:docMk/>
            <pc:sldMk cId="2160817058" sldId="322"/>
            <ac:picMk id="8" creationId="{B8F0C941-3438-4766-9D96-474DD1961FFB}"/>
          </ac:picMkLst>
        </pc:picChg>
      </pc:sldChg>
      <pc:sldChg chg="addSp delSp modSp add mod">
        <pc:chgData name="Pendam, Nithin Kumar" userId="f316d4e1-dcea-4cbb-9ca8-7c42d48ec7a2" providerId="ADAL" clId="{4ADD0E2D-0E34-46CA-A1CA-2744526BC798}" dt="2021-11-09T04:35:55.295" v="8788" actId="14100"/>
        <pc:sldMkLst>
          <pc:docMk/>
          <pc:sldMk cId="2527708832" sldId="323"/>
        </pc:sldMkLst>
        <pc:spChg chg="mod">
          <ac:chgData name="Pendam, Nithin Kumar" userId="f316d4e1-dcea-4cbb-9ca8-7c42d48ec7a2" providerId="ADAL" clId="{4ADD0E2D-0E34-46CA-A1CA-2744526BC798}" dt="2021-11-09T04:35:55.295" v="8788" actId="14100"/>
          <ac:spMkLst>
            <pc:docMk/>
            <pc:sldMk cId="2527708832" sldId="323"/>
            <ac:spMk id="2" creationId="{7B91CE70-7672-4F66-83F5-DFA8A23080B4}"/>
          </ac:spMkLst>
        </pc:spChg>
        <pc:spChg chg="mod">
          <ac:chgData name="Pendam, Nithin Kumar" userId="f316d4e1-dcea-4cbb-9ca8-7c42d48ec7a2" providerId="ADAL" clId="{4ADD0E2D-0E34-46CA-A1CA-2744526BC798}" dt="2021-11-06T12:01:08.324" v="3459" actId="20577"/>
          <ac:spMkLst>
            <pc:docMk/>
            <pc:sldMk cId="2527708832" sldId="323"/>
            <ac:spMk id="15" creationId="{34861E50-F86A-445C-A7B7-D17FF4F389CC}"/>
          </ac:spMkLst>
        </pc:spChg>
        <pc:spChg chg="del">
          <ac:chgData name="Pendam, Nithin Kumar" userId="f316d4e1-dcea-4cbb-9ca8-7c42d48ec7a2" providerId="ADAL" clId="{4ADD0E2D-0E34-46CA-A1CA-2744526BC798}" dt="2021-11-06T12:00:13.157" v="3368" actId="478"/>
          <ac:spMkLst>
            <pc:docMk/>
            <pc:sldMk cId="2527708832" sldId="323"/>
            <ac:spMk id="17" creationId="{EF090E40-2A55-4BF7-AD74-5262D6865F72}"/>
          </ac:spMkLst>
        </pc:spChg>
        <pc:spChg chg="mod ord">
          <ac:chgData name="Pendam, Nithin Kumar" userId="f316d4e1-dcea-4cbb-9ca8-7c42d48ec7a2" providerId="ADAL" clId="{4ADD0E2D-0E34-46CA-A1CA-2744526BC798}" dt="2021-11-06T12:09:53.177" v="3504" actId="1076"/>
          <ac:spMkLst>
            <pc:docMk/>
            <pc:sldMk cId="2527708832" sldId="323"/>
            <ac:spMk id="18" creationId="{B6808867-CE65-4C8A-8074-4A6E4B724C99}"/>
          </ac:spMkLst>
        </pc:spChg>
        <pc:spChg chg="add mod">
          <ac:chgData name="Pendam, Nithin Kumar" userId="f316d4e1-dcea-4cbb-9ca8-7c42d48ec7a2" providerId="ADAL" clId="{4ADD0E2D-0E34-46CA-A1CA-2744526BC798}" dt="2021-11-06T12:03:35.857" v="3491" actId="20577"/>
          <ac:spMkLst>
            <pc:docMk/>
            <pc:sldMk cId="2527708832" sldId="323"/>
            <ac:spMk id="19" creationId="{0F67CADA-70B4-4F49-B02B-D9EB7CAEFA0D}"/>
          </ac:spMkLst>
        </pc:spChg>
        <pc:spChg chg="mod ord">
          <ac:chgData name="Pendam, Nithin Kumar" userId="f316d4e1-dcea-4cbb-9ca8-7c42d48ec7a2" providerId="ADAL" clId="{4ADD0E2D-0E34-46CA-A1CA-2744526BC798}" dt="2021-11-06T12:09:49.117" v="3503" actId="1076"/>
          <ac:spMkLst>
            <pc:docMk/>
            <pc:sldMk cId="2527708832" sldId="323"/>
            <ac:spMk id="22" creationId="{DE3C9C03-D3C3-4A78-B903-07E2A3B5F29B}"/>
          </ac:spMkLst>
        </pc:spChg>
        <pc:spChg chg="add mod">
          <ac:chgData name="Pendam, Nithin Kumar" userId="f316d4e1-dcea-4cbb-9ca8-7c42d48ec7a2" providerId="ADAL" clId="{4ADD0E2D-0E34-46CA-A1CA-2744526BC798}" dt="2021-11-06T12:09:44.023" v="3502" actId="1076"/>
          <ac:spMkLst>
            <pc:docMk/>
            <pc:sldMk cId="2527708832" sldId="323"/>
            <ac:spMk id="23" creationId="{F16F7587-3DC5-42D3-A1EB-AA3285FC2F3E}"/>
          </ac:spMkLst>
        </pc:spChg>
        <pc:picChg chg="del">
          <ac:chgData name="Pendam, Nithin Kumar" userId="f316d4e1-dcea-4cbb-9ca8-7c42d48ec7a2" providerId="ADAL" clId="{4ADD0E2D-0E34-46CA-A1CA-2744526BC798}" dt="2021-11-06T12:00:11.677" v="3367" actId="478"/>
          <ac:picMkLst>
            <pc:docMk/>
            <pc:sldMk cId="2527708832" sldId="323"/>
            <ac:picMk id="4" creationId="{4078A079-2219-46E4-BFE7-46488A53B061}"/>
          </ac:picMkLst>
        </pc:picChg>
        <pc:picChg chg="add mod">
          <ac:chgData name="Pendam, Nithin Kumar" userId="f316d4e1-dcea-4cbb-9ca8-7c42d48ec7a2" providerId="ADAL" clId="{4ADD0E2D-0E34-46CA-A1CA-2744526BC798}" dt="2021-11-06T12:09:32.374" v="3500" actId="1076"/>
          <ac:picMkLst>
            <pc:docMk/>
            <pc:sldMk cId="2527708832" sldId="323"/>
            <ac:picMk id="5" creationId="{D706573A-A577-49CD-9E97-3E0CA75FD76C}"/>
          </ac:picMkLst>
        </pc:picChg>
        <pc:picChg chg="del">
          <ac:chgData name="Pendam, Nithin Kumar" userId="f316d4e1-dcea-4cbb-9ca8-7c42d48ec7a2" providerId="ADAL" clId="{4ADD0E2D-0E34-46CA-A1CA-2744526BC798}" dt="2021-11-06T12:00:09.909" v="3365" actId="478"/>
          <ac:picMkLst>
            <pc:docMk/>
            <pc:sldMk cId="2527708832" sldId="323"/>
            <ac:picMk id="6" creationId="{D8A6F01A-4671-4A13-A5E1-7F74DCC0E19B}"/>
          </ac:picMkLst>
        </pc:picChg>
        <pc:picChg chg="del">
          <ac:chgData name="Pendam, Nithin Kumar" userId="f316d4e1-dcea-4cbb-9ca8-7c42d48ec7a2" providerId="ADAL" clId="{4ADD0E2D-0E34-46CA-A1CA-2744526BC798}" dt="2021-11-06T12:00:10.545" v="3366" actId="478"/>
          <ac:picMkLst>
            <pc:docMk/>
            <pc:sldMk cId="2527708832" sldId="323"/>
            <ac:picMk id="8" creationId="{B8F0C941-3438-4766-9D96-474DD1961FFB}"/>
          </ac:picMkLst>
        </pc:picChg>
        <pc:picChg chg="add mod">
          <ac:chgData name="Pendam, Nithin Kumar" userId="f316d4e1-dcea-4cbb-9ca8-7c42d48ec7a2" providerId="ADAL" clId="{4ADD0E2D-0E34-46CA-A1CA-2744526BC798}" dt="2021-11-06T12:09:37.537" v="3501" actId="1076"/>
          <ac:picMkLst>
            <pc:docMk/>
            <pc:sldMk cId="2527708832" sldId="323"/>
            <ac:picMk id="9" creationId="{D90AF31C-3181-47ED-B4C8-BB31ACFB853C}"/>
          </ac:picMkLst>
        </pc:picChg>
      </pc:sldChg>
      <pc:sldChg chg="addSp delSp modSp add mod">
        <pc:chgData name="Pendam, Nithin Kumar" userId="f316d4e1-dcea-4cbb-9ca8-7c42d48ec7a2" providerId="ADAL" clId="{4ADD0E2D-0E34-46CA-A1CA-2744526BC798}" dt="2021-11-09T04:35:36.463" v="8785" actId="207"/>
        <pc:sldMkLst>
          <pc:docMk/>
          <pc:sldMk cId="3621760701" sldId="324"/>
        </pc:sldMkLst>
        <pc:spChg chg="mod">
          <ac:chgData name="Pendam, Nithin Kumar" userId="f316d4e1-dcea-4cbb-9ca8-7c42d48ec7a2" providerId="ADAL" clId="{4ADD0E2D-0E34-46CA-A1CA-2744526BC798}" dt="2021-11-09T04:35:36.463" v="8785" actId="207"/>
          <ac:spMkLst>
            <pc:docMk/>
            <pc:sldMk cId="3621760701" sldId="324"/>
            <ac:spMk id="2" creationId="{7B91CE70-7672-4F66-83F5-DFA8A23080B4}"/>
          </ac:spMkLst>
        </pc:spChg>
        <pc:spChg chg="mod">
          <ac:chgData name="Pendam, Nithin Kumar" userId="f316d4e1-dcea-4cbb-9ca8-7c42d48ec7a2" providerId="ADAL" clId="{4ADD0E2D-0E34-46CA-A1CA-2744526BC798}" dt="2021-11-07T07:30:37.444" v="3835" actId="113"/>
          <ac:spMkLst>
            <pc:docMk/>
            <pc:sldMk cId="3621760701" sldId="324"/>
            <ac:spMk id="15" creationId="{34861E50-F86A-445C-A7B7-D17FF4F389CC}"/>
          </ac:spMkLst>
        </pc:spChg>
        <pc:spChg chg="del mod">
          <ac:chgData name="Pendam, Nithin Kumar" userId="f316d4e1-dcea-4cbb-9ca8-7c42d48ec7a2" providerId="ADAL" clId="{4ADD0E2D-0E34-46CA-A1CA-2744526BC798}" dt="2021-11-07T07:31:39.085" v="3855" actId="21"/>
          <ac:spMkLst>
            <pc:docMk/>
            <pc:sldMk cId="3621760701" sldId="324"/>
            <ac:spMk id="18" creationId="{B6808867-CE65-4C8A-8074-4A6E4B724C99}"/>
          </ac:spMkLst>
        </pc:spChg>
        <pc:spChg chg="del">
          <ac:chgData name="Pendam, Nithin Kumar" userId="f316d4e1-dcea-4cbb-9ca8-7c42d48ec7a2" providerId="ADAL" clId="{4ADD0E2D-0E34-46CA-A1CA-2744526BC798}" dt="2021-11-07T07:23:34.959" v="3578" actId="478"/>
          <ac:spMkLst>
            <pc:docMk/>
            <pc:sldMk cId="3621760701" sldId="324"/>
            <ac:spMk id="19" creationId="{0F67CADA-70B4-4F49-B02B-D9EB7CAEFA0D}"/>
          </ac:spMkLst>
        </pc:spChg>
        <pc:spChg chg="del mod">
          <ac:chgData name="Pendam, Nithin Kumar" userId="f316d4e1-dcea-4cbb-9ca8-7c42d48ec7a2" providerId="ADAL" clId="{4ADD0E2D-0E34-46CA-A1CA-2744526BC798}" dt="2021-11-07T07:31:35.800" v="3854" actId="21"/>
          <ac:spMkLst>
            <pc:docMk/>
            <pc:sldMk cId="3621760701" sldId="324"/>
            <ac:spMk id="22" creationId="{DE3C9C03-D3C3-4A78-B903-07E2A3B5F29B}"/>
          </ac:spMkLst>
        </pc:spChg>
        <pc:spChg chg="del">
          <ac:chgData name="Pendam, Nithin Kumar" userId="f316d4e1-dcea-4cbb-9ca8-7c42d48ec7a2" providerId="ADAL" clId="{4ADD0E2D-0E34-46CA-A1CA-2744526BC798}" dt="2021-11-07T07:23:33.419" v="3577" actId="478"/>
          <ac:spMkLst>
            <pc:docMk/>
            <pc:sldMk cId="3621760701" sldId="324"/>
            <ac:spMk id="23" creationId="{F16F7587-3DC5-42D3-A1EB-AA3285FC2F3E}"/>
          </ac:spMkLst>
        </pc:spChg>
        <pc:picChg chg="add mod">
          <ac:chgData name="Pendam, Nithin Kumar" userId="f316d4e1-dcea-4cbb-9ca8-7c42d48ec7a2" providerId="ADAL" clId="{4ADD0E2D-0E34-46CA-A1CA-2744526BC798}" dt="2021-11-07T07:32:37.671" v="3856" actId="1076"/>
          <ac:picMkLst>
            <pc:docMk/>
            <pc:sldMk cId="3621760701" sldId="324"/>
            <ac:picMk id="4" creationId="{DF04E13E-BE6A-4CCB-AA8E-604C25AD8203}"/>
          </ac:picMkLst>
        </pc:picChg>
        <pc:picChg chg="del">
          <ac:chgData name="Pendam, Nithin Kumar" userId="f316d4e1-dcea-4cbb-9ca8-7c42d48ec7a2" providerId="ADAL" clId="{4ADD0E2D-0E34-46CA-A1CA-2744526BC798}" dt="2021-11-07T07:23:31.054" v="3575" actId="478"/>
          <ac:picMkLst>
            <pc:docMk/>
            <pc:sldMk cId="3621760701" sldId="324"/>
            <ac:picMk id="5" creationId="{D706573A-A577-49CD-9E97-3E0CA75FD76C}"/>
          </ac:picMkLst>
        </pc:picChg>
        <pc:picChg chg="add mod">
          <ac:chgData name="Pendam, Nithin Kumar" userId="f316d4e1-dcea-4cbb-9ca8-7c42d48ec7a2" providerId="ADAL" clId="{4ADD0E2D-0E34-46CA-A1CA-2744526BC798}" dt="2021-11-07T07:31:18.393" v="3849" actId="1076"/>
          <ac:picMkLst>
            <pc:docMk/>
            <pc:sldMk cId="3621760701" sldId="324"/>
            <ac:picMk id="7" creationId="{7558D75E-3A26-4487-A111-2EA98BF6CF21}"/>
          </ac:picMkLst>
        </pc:picChg>
        <pc:picChg chg="del">
          <ac:chgData name="Pendam, Nithin Kumar" userId="f316d4e1-dcea-4cbb-9ca8-7c42d48ec7a2" providerId="ADAL" clId="{4ADD0E2D-0E34-46CA-A1CA-2744526BC798}" dt="2021-11-07T07:23:31.917" v="3576" actId="478"/>
          <ac:picMkLst>
            <pc:docMk/>
            <pc:sldMk cId="3621760701" sldId="324"/>
            <ac:picMk id="9" creationId="{D90AF31C-3181-47ED-B4C8-BB31ACFB853C}"/>
          </ac:picMkLst>
        </pc:picChg>
        <pc:picChg chg="add mod">
          <ac:chgData name="Pendam, Nithin Kumar" userId="f316d4e1-dcea-4cbb-9ca8-7c42d48ec7a2" providerId="ADAL" clId="{4ADD0E2D-0E34-46CA-A1CA-2744526BC798}" dt="2021-11-07T07:31:27.957" v="3853" actId="1076"/>
          <ac:picMkLst>
            <pc:docMk/>
            <pc:sldMk cId="3621760701" sldId="324"/>
            <ac:picMk id="10" creationId="{E213FC8C-3B9E-4E13-A8D8-7DE25C04592B}"/>
          </ac:picMkLst>
        </pc:picChg>
      </pc:sldChg>
      <pc:sldChg chg="addSp delSp modSp add mod">
        <pc:chgData name="Pendam, Nithin Kumar" userId="f316d4e1-dcea-4cbb-9ca8-7c42d48ec7a2" providerId="ADAL" clId="{4ADD0E2D-0E34-46CA-A1CA-2744526BC798}" dt="2021-11-09T04:35:32.712" v="8783" actId="207"/>
        <pc:sldMkLst>
          <pc:docMk/>
          <pc:sldMk cId="638009115" sldId="325"/>
        </pc:sldMkLst>
        <pc:spChg chg="mod">
          <ac:chgData name="Pendam, Nithin Kumar" userId="f316d4e1-dcea-4cbb-9ca8-7c42d48ec7a2" providerId="ADAL" clId="{4ADD0E2D-0E34-46CA-A1CA-2744526BC798}" dt="2021-11-09T04:35:32.712" v="8783" actId="207"/>
          <ac:spMkLst>
            <pc:docMk/>
            <pc:sldMk cId="638009115" sldId="325"/>
            <ac:spMk id="2" creationId="{7B91CE70-7672-4F66-83F5-DFA8A23080B4}"/>
          </ac:spMkLst>
        </pc:spChg>
        <pc:spChg chg="add del mod">
          <ac:chgData name="Pendam, Nithin Kumar" userId="f316d4e1-dcea-4cbb-9ca8-7c42d48ec7a2" providerId="ADAL" clId="{4ADD0E2D-0E34-46CA-A1CA-2744526BC798}" dt="2021-11-07T07:34:21.431" v="3919" actId="1076"/>
          <ac:spMkLst>
            <pc:docMk/>
            <pc:sldMk cId="638009115" sldId="325"/>
            <ac:spMk id="15" creationId="{34861E50-F86A-445C-A7B7-D17FF4F389CC}"/>
          </ac:spMkLst>
        </pc:spChg>
        <pc:spChg chg="add mod">
          <ac:chgData name="Pendam, Nithin Kumar" userId="f316d4e1-dcea-4cbb-9ca8-7c42d48ec7a2" providerId="ADAL" clId="{4ADD0E2D-0E34-46CA-A1CA-2744526BC798}" dt="2021-11-07T07:36:28.243" v="3941" actId="14100"/>
          <ac:spMkLst>
            <pc:docMk/>
            <pc:sldMk cId="638009115" sldId="325"/>
            <ac:spMk id="22" creationId="{28B780F1-8049-4EC2-9623-F3F6529CAA1B}"/>
          </ac:spMkLst>
        </pc:spChg>
        <pc:spChg chg="add mod">
          <ac:chgData name="Pendam, Nithin Kumar" userId="f316d4e1-dcea-4cbb-9ca8-7c42d48ec7a2" providerId="ADAL" clId="{4ADD0E2D-0E34-46CA-A1CA-2744526BC798}" dt="2021-11-07T07:36:59.605" v="3945" actId="1076"/>
          <ac:spMkLst>
            <pc:docMk/>
            <pc:sldMk cId="638009115" sldId="325"/>
            <ac:spMk id="23" creationId="{11C82EC9-8EFB-4EC9-8FD5-5A5A21D6F8F7}"/>
          </ac:spMkLst>
        </pc:spChg>
        <pc:picChg chg="del">
          <ac:chgData name="Pendam, Nithin Kumar" userId="f316d4e1-dcea-4cbb-9ca8-7c42d48ec7a2" providerId="ADAL" clId="{4ADD0E2D-0E34-46CA-A1CA-2744526BC798}" dt="2021-11-07T07:33:33.936" v="3858" actId="478"/>
          <ac:picMkLst>
            <pc:docMk/>
            <pc:sldMk cId="638009115" sldId="325"/>
            <ac:picMk id="4" creationId="{DF04E13E-BE6A-4CCB-AA8E-604C25AD8203}"/>
          </ac:picMkLst>
        </pc:picChg>
        <pc:picChg chg="add mod">
          <ac:chgData name="Pendam, Nithin Kumar" userId="f316d4e1-dcea-4cbb-9ca8-7c42d48ec7a2" providerId="ADAL" clId="{4ADD0E2D-0E34-46CA-A1CA-2744526BC798}" dt="2021-11-07T07:35:59.735" v="3936" actId="1076"/>
          <ac:picMkLst>
            <pc:docMk/>
            <pc:sldMk cId="638009115" sldId="325"/>
            <ac:picMk id="5" creationId="{624B57E2-CCEE-4FE2-8331-A603EF3D3CF6}"/>
          </ac:picMkLst>
        </pc:picChg>
        <pc:picChg chg="del">
          <ac:chgData name="Pendam, Nithin Kumar" userId="f316d4e1-dcea-4cbb-9ca8-7c42d48ec7a2" providerId="ADAL" clId="{4ADD0E2D-0E34-46CA-A1CA-2744526BC798}" dt="2021-11-07T07:33:34.469" v="3859" actId="478"/>
          <ac:picMkLst>
            <pc:docMk/>
            <pc:sldMk cId="638009115" sldId="325"/>
            <ac:picMk id="7" creationId="{7558D75E-3A26-4487-A111-2EA98BF6CF21}"/>
          </ac:picMkLst>
        </pc:picChg>
        <pc:picChg chg="del">
          <ac:chgData name="Pendam, Nithin Kumar" userId="f316d4e1-dcea-4cbb-9ca8-7c42d48ec7a2" providerId="ADAL" clId="{4ADD0E2D-0E34-46CA-A1CA-2744526BC798}" dt="2021-11-07T07:33:35.001" v="3860" actId="478"/>
          <ac:picMkLst>
            <pc:docMk/>
            <pc:sldMk cId="638009115" sldId="325"/>
            <ac:picMk id="10" creationId="{E213FC8C-3B9E-4E13-A8D8-7DE25C04592B}"/>
          </ac:picMkLst>
        </pc:picChg>
        <pc:picChg chg="add del mod">
          <ac:chgData name="Pendam, Nithin Kumar" userId="f316d4e1-dcea-4cbb-9ca8-7c42d48ec7a2" providerId="ADAL" clId="{4ADD0E2D-0E34-46CA-A1CA-2744526BC798}" dt="2021-11-07T07:35:30.187" v="3930" actId="478"/>
          <ac:picMkLst>
            <pc:docMk/>
            <pc:sldMk cId="638009115" sldId="325"/>
            <ac:picMk id="11" creationId="{9D28519E-046C-488E-98F8-057E37CBB8C3}"/>
          </ac:picMkLst>
        </pc:picChg>
        <pc:picChg chg="add del">
          <ac:chgData name="Pendam, Nithin Kumar" userId="f316d4e1-dcea-4cbb-9ca8-7c42d48ec7a2" providerId="ADAL" clId="{4ADD0E2D-0E34-46CA-A1CA-2744526BC798}" dt="2021-11-07T07:35:34.580" v="3932" actId="478"/>
          <ac:picMkLst>
            <pc:docMk/>
            <pc:sldMk cId="638009115" sldId="325"/>
            <ac:picMk id="13" creationId="{8E0C2E58-3746-46C5-85FD-78DA9028A2A4}"/>
          </ac:picMkLst>
        </pc:picChg>
        <pc:cxnChg chg="add mod">
          <ac:chgData name="Pendam, Nithin Kumar" userId="f316d4e1-dcea-4cbb-9ca8-7c42d48ec7a2" providerId="ADAL" clId="{4ADD0E2D-0E34-46CA-A1CA-2744526BC798}" dt="2021-11-07T07:34:57.300" v="3926" actId="13822"/>
          <ac:cxnSpMkLst>
            <pc:docMk/>
            <pc:sldMk cId="638009115" sldId="325"/>
            <ac:cxnSpMk id="8" creationId="{AE418890-6C20-4D7C-BD90-4184B0F17A26}"/>
          </ac:cxnSpMkLst>
        </pc:cxnChg>
      </pc:sldChg>
      <pc:sldChg chg="addSp delSp modSp add mod">
        <pc:chgData name="Pendam, Nithin Kumar" userId="f316d4e1-dcea-4cbb-9ca8-7c42d48ec7a2" providerId="ADAL" clId="{4ADD0E2D-0E34-46CA-A1CA-2744526BC798}" dt="2021-11-09T04:35:28.352" v="8781" actId="207"/>
        <pc:sldMkLst>
          <pc:docMk/>
          <pc:sldMk cId="702278220" sldId="326"/>
        </pc:sldMkLst>
        <pc:spChg chg="mod">
          <ac:chgData name="Pendam, Nithin Kumar" userId="f316d4e1-dcea-4cbb-9ca8-7c42d48ec7a2" providerId="ADAL" clId="{4ADD0E2D-0E34-46CA-A1CA-2744526BC798}" dt="2021-11-09T04:35:28.352" v="8781" actId="207"/>
          <ac:spMkLst>
            <pc:docMk/>
            <pc:sldMk cId="702278220" sldId="326"/>
            <ac:spMk id="2" creationId="{7B91CE70-7672-4F66-83F5-DFA8A23080B4}"/>
          </ac:spMkLst>
        </pc:spChg>
        <pc:spChg chg="mod">
          <ac:chgData name="Pendam, Nithin Kumar" userId="f316d4e1-dcea-4cbb-9ca8-7c42d48ec7a2" providerId="ADAL" clId="{4ADD0E2D-0E34-46CA-A1CA-2744526BC798}" dt="2021-11-07T07:37:37.827" v="3976" actId="20577"/>
          <ac:spMkLst>
            <pc:docMk/>
            <pc:sldMk cId="702278220" sldId="326"/>
            <ac:spMk id="15" creationId="{34861E50-F86A-445C-A7B7-D17FF4F389CC}"/>
          </ac:spMkLst>
        </pc:spChg>
        <pc:spChg chg="add del mod">
          <ac:chgData name="Pendam, Nithin Kumar" userId="f316d4e1-dcea-4cbb-9ca8-7c42d48ec7a2" providerId="ADAL" clId="{4ADD0E2D-0E34-46CA-A1CA-2744526BC798}" dt="2021-11-08T03:34:33.476" v="6991" actId="478"/>
          <ac:spMkLst>
            <pc:docMk/>
            <pc:sldMk cId="702278220" sldId="326"/>
            <ac:spMk id="16" creationId="{9751EB6C-050F-4D5F-A40D-5C3E68BD7638}"/>
          </ac:spMkLst>
        </pc:spChg>
        <pc:spChg chg="mod ord">
          <ac:chgData name="Pendam, Nithin Kumar" userId="f316d4e1-dcea-4cbb-9ca8-7c42d48ec7a2" providerId="ADAL" clId="{4ADD0E2D-0E34-46CA-A1CA-2744526BC798}" dt="2021-11-07T07:38:47.151" v="3993" actId="14100"/>
          <ac:spMkLst>
            <pc:docMk/>
            <pc:sldMk cId="702278220" sldId="326"/>
            <ac:spMk id="22" creationId="{28B780F1-8049-4EC2-9623-F3F6529CAA1B}"/>
          </ac:spMkLst>
        </pc:spChg>
        <pc:picChg chg="add mod">
          <ac:chgData name="Pendam, Nithin Kumar" userId="f316d4e1-dcea-4cbb-9ca8-7c42d48ec7a2" providerId="ADAL" clId="{4ADD0E2D-0E34-46CA-A1CA-2744526BC798}" dt="2021-11-07T07:38:11.511" v="3984" actId="1076"/>
          <ac:picMkLst>
            <pc:docMk/>
            <pc:sldMk cId="702278220" sldId="326"/>
            <ac:picMk id="4" creationId="{539E57F8-6360-416F-B19A-C36AD8F6896A}"/>
          </ac:picMkLst>
        </pc:picChg>
        <pc:picChg chg="del">
          <ac:chgData name="Pendam, Nithin Kumar" userId="f316d4e1-dcea-4cbb-9ca8-7c42d48ec7a2" providerId="ADAL" clId="{4ADD0E2D-0E34-46CA-A1CA-2744526BC798}" dt="2021-11-07T07:37:51.445" v="3977" actId="478"/>
          <ac:picMkLst>
            <pc:docMk/>
            <pc:sldMk cId="702278220" sldId="326"/>
            <ac:picMk id="5" creationId="{624B57E2-CCEE-4FE2-8331-A603EF3D3CF6}"/>
          </ac:picMkLst>
        </pc:picChg>
        <pc:cxnChg chg="mod ord">
          <ac:chgData name="Pendam, Nithin Kumar" userId="f316d4e1-dcea-4cbb-9ca8-7c42d48ec7a2" providerId="ADAL" clId="{4ADD0E2D-0E34-46CA-A1CA-2744526BC798}" dt="2021-11-07T07:38:21.024" v="3986" actId="1076"/>
          <ac:cxnSpMkLst>
            <pc:docMk/>
            <pc:sldMk cId="702278220" sldId="326"/>
            <ac:cxnSpMk id="8" creationId="{AE418890-6C20-4D7C-BD90-4184B0F17A26}"/>
          </ac:cxnSpMkLst>
        </pc:cxnChg>
      </pc:sldChg>
      <pc:sldChg chg="addSp delSp modSp add mod">
        <pc:chgData name="Pendam, Nithin Kumar" userId="f316d4e1-dcea-4cbb-9ca8-7c42d48ec7a2" providerId="ADAL" clId="{4ADD0E2D-0E34-46CA-A1CA-2744526BC798}" dt="2021-11-09T04:35:23.862" v="8779" actId="207"/>
        <pc:sldMkLst>
          <pc:docMk/>
          <pc:sldMk cId="3620034207" sldId="327"/>
        </pc:sldMkLst>
        <pc:spChg chg="mod">
          <ac:chgData name="Pendam, Nithin Kumar" userId="f316d4e1-dcea-4cbb-9ca8-7c42d48ec7a2" providerId="ADAL" clId="{4ADD0E2D-0E34-46CA-A1CA-2744526BC798}" dt="2021-11-09T04:35:23.862" v="8779" actId="207"/>
          <ac:spMkLst>
            <pc:docMk/>
            <pc:sldMk cId="3620034207" sldId="327"/>
            <ac:spMk id="2" creationId="{7B91CE70-7672-4F66-83F5-DFA8A23080B4}"/>
          </ac:spMkLst>
        </pc:spChg>
        <pc:spChg chg="mod">
          <ac:chgData name="Pendam, Nithin Kumar" userId="f316d4e1-dcea-4cbb-9ca8-7c42d48ec7a2" providerId="ADAL" clId="{4ADD0E2D-0E34-46CA-A1CA-2744526BC798}" dt="2021-11-08T03:35:14.103" v="7027" actId="1076"/>
          <ac:spMkLst>
            <pc:docMk/>
            <pc:sldMk cId="3620034207" sldId="327"/>
            <ac:spMk id="15" creationId="{34861E50-F86A-445C-A7B7-D17FF4F389CC}"/>
          </ac:spMkLst>
        </pc:spChg>
        <pc:spChg chg="mod ord">
          <ac:chgData name="Pendam, Nithin Kumar" userId="f316d4e1-dcea-4cbb-9ca8-7c42d48ec7a2" providerId="ADAL" clId="{4ADD0E2D-0E34-46CA-A1CA-2744526BC798}" dt="2021-11-07T07:41:49.339" v="4024" actId="14100"/>
          <ac:spMkLst>
            <pc:docMk/>
            <pc:sldMk cId="3620034207" sldId="327"/>
            <ac:spMk id="22" creationId="{28B780F1-8049-4EC2-9623-F3F6529CAA1B}"/>
          </ac:spMkLst>
        </pc:spChg>
        <pc:picChg chg="add mod">
          <ac:chgData name="Pendam, Nithin Kumar" userId="f316d4e1-dcea-4cbb-9ca8-7c42d48ec7a2" providerId="ADAL" clId="{4ADD0E2D-0E34-46CA-A1CA-2744526BC798}" dt="2021-11-07T07:41:12.728" v="4016" actId="1076"/>
          <ac:picMkLst>
            <pc:docMk/>
            <pc:sldMk cId="3620034207" sldId="327"/>
            <ac:picMk id="4" creationId="{B3FE39BC-A35A-44C3-AF1C-205CC6BE11C7}"/>
          </ac:picMkLst>
        </pc:picChg>
        <pc:picChg chg="del">
          <ac:chgData name="Pendam, Nithin Kumar" userId="f316d4e1-dcea-4cbb-9ca8-7c42d48ec7a2" providerId="ADAL" clId="{4ADD0E2D-0E34-46CA-A1CA-2744526BC798}" dt="2021-11-07T07:40:49.533" v="3995" actId="478"/>
          <ac:picMkLst>
            <pc:docMk/>
            <pc:sldMk cId="3620034207" sldId="327"/>
            <ac:picMk id="5" creationId="{624B57E2-CCEE-4FE2-8331-A603EF3D3CF6}"/>
          </ac:picMkLst>
        </pc:picChg>
        <pc:cxnChg chg="mod ord">
          <ac:chgData name="Pendam, Nithin Kumar" userId="f316d4e1-dcea-4cbb-9ca8-7c42d48ec7a2" providerId="ADAL" clId="{4ADD0E2D-0E34-46CA-A1CA-2744526BC798}" dt="2021-11-07T07:41:25.817" v="4020" actId="14100"/>
          <ac:cxnSpMkLst>
            <pc:docMk/>
            <pc:sldMk cId="3620034207" sldId="327"/>
            <ac:cxnSpMk id="8" creationId="{AE418890-6C20-4D7C-BD90-4184B0F17A26}"/>
          </ac:cxnSpMkLst>
        </pc:cxnChg>
      </pc:sldChg>
      <pc:sldChg chg="addSp delSp modSp add mod">
        <pc:chgData name="Pendam, Nithin Kumar" userId="f316d4e1-dcea-4cbb-9ca8-7c42d48ec7a2" providerId="ADAL" clId="{4ADD0E2D-0E34-46CA-A1CA-2744526BC798}" dt="2021-11-09T04:33:49.575" v="8748" actId="207"/>
        <pc:sldMkLst>
          <pc:docMk/>
          <pc:sldMk cId="3094776235" sldId="328"/>
        </pc:sldMkLst>
        <pc:spChg chg="mod">
          <ac:chgData name="Pendam, Nithin Kumar" userId="f316d4e1-dcea-4cbb-9ca8-7c42d48ec7a2" providerId="ADAL" clId="{4ADD0E2D-0E34-46CA-A1CA-2744526BC798}" dt="2021-11-09T04:33:49.575" v="8748" actId="207"/>
          <ac:spMkLst>
            <pc:docMk/>
            <pc:sldMk cId="3094776235" sldId="328"/>
            <ac:spMk id="2" creationId="{7B91CE70-7672-4F66-83F5-DFA8A23080B4}"/>
          </ac:spMkLst>
        </pc:spChg>
        <pc:spChg chg="add del mod">
          <ac:chgData name="Pendam, Nithin Kumar" userId="f316d4e1-dcea-4cbb-9ca8-7c42d48ec7a2" providerId="ADAL" clId="{4ADD0E2D-0E34-46CA-A1CA-2744526BC798}" dt="2021-11-07T07:47:31.910" v="4042" actId="478"/>
          <ac:spMkLst>
            <pc:docMk/>
            <pc:sldMk cId="3094776235" sldId="328"/>
            <ac:spMk id="14" creationId="{BF68F854-D57D-4D22-9B32-6E623E279C8A}"/>
          </ac:spMkLst>
        </pc:spChg>
        <pc:spChg chg="mod">
          <ac:chgData name="Pendam, Nithin Kumar" userId="f316d4e1-dcea-4cbb-9ca8-7c42d48ec7a2" providerId="ADAL" clId="{4ADD0E2D-0E34-46CA-A1CA-2744526BC798}" dt="2021-11-07T08:03:34.187" v="4271" actId="1076"/>
          <ac:spMkLst>
            <pc:docMk/>
            <pc:sldMk cId="3094776235" sldId="328"/>
            <ac:spMk id="15" creationId="{34861E50-F86A-445C-A7B7-D17FF4F389CC}"/>
          </ac:spMkLst>
        </pc:spChg>
        <pc:spChg chg="add mod">
          <ac:chgData name="Pendam, Nithin Kumar" userId="f316d4e1-dcea-4cbb-9ca8-7c42d48ec7a2" providerId="ADAL" clId="{4ADD0E2D-0E34-46CA-A1CA-2744526BC798}" dt="2021-11-07T08:03:28.945" v="4270" actId="1076"/>
          <ac:spMkLst>
            <pc:docMk/>
            <pc:sldMk cId="3094776235" sldId="328"/>
            <ac:spMk id="16" creationId="{5138A0E0-6967-4C55-8BA6-5E20990F833F}"/>
          </ac:spMkLst>
        </pc:spChg>
        <pc:spChg chg="del mod">
          <ac:chgData name="Pendam, Nithin Kumar" userId="f316d4e1-dcea-4cbb-9ca8-7c42d48ec7a2" providerId="ADAL" clId="{4ADD0E2D-0E34-46CA-A1CA-2744526BC798}" dt="2021-11-07T07:47:31.123" v="4041" actId="478"/>
          <ac:spMkLst>
            <pc:docMk/>
            <pc:sldMk cId="3094776235" sldId="328"/>
            <ac:spMk id="22" creationId="{28B780F1-8049-4EC2-9623-F3F6529CAA1B}"/>
          </ac:spMkLst>
        </pc:spChg>
        <pc:picChg chg="add mod">
          <ac:chgData name="Pendam, Nithin Kumar" userId="f316d4e1-dcea-4cbb-9ca8-7c42d48ec7a2" providerId="ADAL" clId="{4ADD0E2D-0E34-46CA-A1CA-2744526BC798}" dt="2021-11-07T08:03:40.384" v="4272" actId="1076"/>
          <ac:picMkLst>
            <pc:docMk/>
            <pc:sldMk cId="3094776235" sldId="328"/>
            <ac:picMk id="4" creationId="{C5C84156-8E0C-4D2E-863D-6F9C22917291}"/>
          </ac:picMkLst>
        </pc:picChg>
        <pc:picChg chg="del">
          <ac:chgData name="Pendam, Nithin Kumar" userId="f316d4e1-dcea-4cbb-9ca8-7c42d48ec7a2" providerId="ADAL" clId="{4ADD0E2D-0E34-46CA-A1CA-2744526BC798}" dt="2021-11-07T07:43:13.273" v="4026" actId="478"/>
          <ac:picMkLst>
            <pc:docMk/>
            <pc:sldMk cId="3094776235" sldId="328"/>
            <ac:picMk id="5" creationId="{624B57E2-CCEE-4FE2-8331-A603EF3D3CF6}"/>
          </ac:picMkLst>
        </pc:picChg>
        <pc:cxnChg chg="del mod">
          <ac:chgData name="Pendam, Nithin Kumar" userId="f316d4e1-dcea-4cbb-9ca8-7c42d48ec7a2" providerId="ADAL" clId="{4ADD0E2D-0E34-46CA-A1CA-2744526BC798}" dt="2021-11-07T07:47:32.595" v="4043" actId="478"/>
          <ac:cxnSpMkLst>
            <pc:docMk/>
            <pc:sldMk cId="3094776235" sldId="328"/>
            <ac:cxnSpMk id="8" creationId="{AE418890-6C20-4D7C-BD90-4184B0F17A26}"/>
          </ac:cxnSpMkLst>
        </pc:cxnChg>
      </pc:sldChg>
      <pc:sldChg chg="addSp modSp add mod ord">
        <pc:chgData name="Pendam, Nithin Kumar" userId="f316d4e1-dcea-4cbb-9ca8-7c42d48ec7a2" providerId="ADAL" clId="{4ADD0E2D-0E34-46CA-A1CA-2744526BC798}" dt="2021-11-09T04:35:15.631" v="8777" actId="207"/>
        <pc:sldMkLst>
          <pc:docMk/>
          <pc:sldMk cId="468006268" sldId="329"/>
        </pc:sldMkLst>
        <pc:spChg chg="mod">
          <ac:chgData name="Pendam, Nithin Kumar" userId="f316d4e1-dcea-4cbb-9ca8-7c42d48ec7a2" providerId="ADAL" clId="{4ADD0E2D-0E34-46CA-A1CA-2744526BC798}" dt="2021-11-09T04:35:15.631" v="8777" actId="207"/>
          <ac:spMkLst>
            <pc:docMk/>
            <pc:sldMk cId="468006268" sldId="329"/>
            <ac:spMk id="2" creationId="{7B91CE70-7672-4F66-83F5-DFA8A23080B4}"/>
          </ac:spMkLst>
        </pc:spChg>
        <pc:spChg chg="mod ord">
          <ac:chgData name="Pendam, Nithin Kumar" userId="f316d4e1-dcea-4cbb-9ca8-7c42d48ec7a2" providerId="ADAL" clId="{4ADD0E2D-0E34-46CA-A1CA-2744526BC798}" dt="2021-11-07T08:40:30.875" v="4637" actId="1076"/>
          <ac:spMkLst>
            <pc:docMk/>
            <pc:sldMk cId="468006268" sldId="329"/>
            <ac:spMk id="14" creationId="{BF68F854-D57D-4D22-9B32-6E623E279C8A}"/>
          </ac:spMkLst>
        </pc:spChg>
        <pc:spChg chg="mod">
          <ac:chgData name="Pendam, Nithin Kumar" userId="f316d4e1-dcea-4cbb-9ca8-7c42d48ec7a2" providerId="ADAL" clId="{4ADD0E2D-0E34-46CA-A1CA-2744526BC798}" dt="2021-11-07T08:42:09.100" v="4678" actId="1076"/>
          <ac:spMkLst>
            <pc:docMk/>
            <pc:sldMk cId="468006268" sldId="329"/>
            <ac:spMk id="15" creationId="{34861E50-F86A-445C-A7B7-D17FF4F389CC}"/>
          </ac:spMkLst>
        </pc:spChg>
        <pc:spChg chg="mod ord">
          <ac:chgData name="Pendam, Nithin Kumar" userId="f316d4e1-dcea-4cbb-9ca8-7c42d48ec7a2" providerId="ADAL" clId="{4ADD0E2D-0E34-46CA-A1CA-2744526BC798}" dt="2021-11-07T08:40:01.425" v="4632" actId="14100"/>
          <ac:spMkLst>
            <pc:docMk/>
            <pc:sldMk cId="468006268" sldId="329"/>
            <ac:spMk id="22" creationId="{28B780F1-8049-4EC2-9623-F3F6529CAA1B}"/>
          </ac:spMkLst>
        </pc:spChg>
        <pc:picChg chg="add mod">
          <ac:chgData name="Pendam, Nithin Kumar" userId="f316d4e1-dcea-4cbb-9ca8-7c42d48ec7a2" providerId="ADAL" clId="{4ADD0E2D-0E34-46CA-A1CA-2744526BC798}" dt="2021-11-07T08:40:23.200" v="4635" actId="1076"/>
          <ac:picMkLst>
            <pc:docMk/>
            <pc:sldMk cId="468006268" sldId="329"/>
            <ac:picMk id="4" creationId="{5827F0B9-E3F3-4B9D-BDB9-5031A000AB44}"/>
          </ac:picMkLst>
        </pc:picChg>
        <pc:cxnChg chg="mod ord">
          <ac:chgData name="Pendam, Nithin Kumar" userId="f316d4e1-dcea-4cbb-9ca8-7c42d48ec7a2" providerId="ADAL" clId="{4ADD0E2D-0E34-46CA-A1CA-2744526BC798}" dt="2021-11-07T08:39:37.915" v="4627" actId="1076"/>
          <ac:cxnSpMkLst>
            <pc:docMk/>
            <pc:sldMk cId="468006268" sldId="329"/>
            <ac:cxnSpMk id="8" creationId="{AE418890-6C20-4D7C-BD90-4184B0F17A26}"/>
          </ac:cxnSpMkLst>
        </pc:cxnChg>
      </pc:sldChg>
      <pc:sldChg chg="addSp delSp modSp add mod">
        <pc:chgData name="Pendam, Nithin Kumar" userId="f316d4e1-dcea-4cbb-9ca8-7c42d48ec7a2" providerId="ADAL" clId="{4ADD0E2D-0E34-46CA-A1CA-2744526BC798}" dt="2021-11-09T04:33:45.833" v="8747" actId="207"/>
        <pc:sldMkLst>
          <pc:docMk/>
          <pc:sldMk cId="4064986118" sldId="330"/>
        </pc:sldMkLst>
        <pc:spChg chg="mod">
          <ac:chgData name="Pendam, Nithin Kumar" userId="f316d4e1-dcea-4cbb-9ca8-7c42d48ec7a2" providerId="ADAL" clId="{4ADD0E2D-0E34-46CA-A1CA-2744526BC798}" dt="2021-11-09T04:33:45.833" v="8747" actId="207"/>
          <ac:spMkLst>
            <pc:docMk/>
            <pc:sldMk cId="4064986118" sldId="330"/>
            <ac:spMk id="2" creationId="{7B91CE70-7672-4F66-83F5-DFA8A23080B4}"/>
          </ac:spMkLst>
        </pc:spChg>
        <pc:spChg chg="mod">
          <ac:chgData name="Pendam, Nithin Kumar" userId="f316d4e1-dcea-4cbb-9ca8-7c42d48ec7a2" providerId="ADAL" clId="{4ADD0E2D-0E34-46CA-A1CA-2744526BC798}" dt="2021-11-07T08:05:54.914" v="4345" actId="27636"/>
          <ac:spMkLst>
            <pc:docMk/>
            <pc:sldMk cId="4064986118" sldId="330"/>
            <ac:spMk id="15" creationId="{34861E50-F86A-445C-A7B7-D17FF4F389CC}"/>
          </ac:spMkLst>
        </pc:spChg>
        <pc:spChg chg="del">
          <ac:chgData name="Pendam, Nithin Kumar" userId="f316d4e1-dcea-4cbb-9ca8-7c42d48ec7a2" providerId="ADAL" clId="{4ADD0E2D-0E34-46CA-A1CA-2744526BC798}" dt="2021-11-07T08:03:52.994" v="4275" actId="478"/>
          <ac:spMkLst>
            <pc:docMk/>
            <pc:sldMk cId="4064986118" sldId="330"/>
            <ac:spMk id="16" creationId="{5138A0E0-6967-4C55-8BA6-5E20990F833F}"/>
          </ac:spMkLst>
        </pc:spChg>
        <pc:spChg chg="add del">
          <ac:chgData name="Pendam, Nithin Kumar" userId="f316d4e1-dcea-4cbb-9ca8-7c42d48ec7a2" providerId="ADAL" clId="{4ADD0E2D-0E34-46CA-A1CA-2744526BC798}" dt="2021-11-07T08:04:52.618" v="4283" actId="26606"/>
          <ac:spMkLst>
            <pc:docMk/>
            <pc:sldMk cId="4064986118" sldId="330"/>
            <ac:spMk id="33" creationId="{46D6306C-ED4F-4AAE-B4A5-EEA6AFAD726E}"/>
          </ac:spMkLst>
        </pc:spChg>
        <pc:spChg chg="add del">
          <ac:chgData name="Pendam, Nithin Kumar" userId="f316d4e1-dcea-4cbb-9ca8-7c42d48ec7a2" providerId="ADAL" clId="{4ADD0E2D-0E34-46CA-A1CA-2744526BC798}" dt="2021-11-07T08:04:52.618" v="4283" actId="26606"/>
          <ac:spMkLst>
            <pc:docMk/>
            <pc:sldMk cId="4064986118" sldId="330"/>
            <ac:spMk id="34" creationId="{0EC5361D-F897-4856-B945-0455A365EB24}"/>
          </ac:spMkLst>
        </pc:spChg>
        <pc:spChg chg="add del">
          <ac:chgData name="Pendam, Nithin Kumar" userId="f316d4e1-dcea-4cbb-9ca8-7c42d48ec7a2" providerId="ADAL" clId="{4ADD0E2D-0E34-46CA-A1CA-2744526BC798}" dt="2021-11-07T08:04:52.618" v="4283" actId="26606"/>
          <ac:spMkLst>
            <pc:docMk/>
            <pc:sldMk cId="4064986118" sldId="330"/>
            <ac:spMk id="35" creationId="{4508C0C5-2268-42B5-B3C8-4D0899E05F8C}"/>
          </ac:spMkLst>
        </pc:spChg>
        <pc:spChg chg="add del">
          <ac:chgData name="Pendam, Nithin Kumar" userId="f316d4e1-dcea-4cbb-9ca8-7c42d48ec7a2" providerId="ADAL" clId="{4ADD0E2D-0E34-46CA-A1CA-2744526BC798}" dt="2021-11-07T08:04:52.618" v="4283" actId="26606"/>
          <ac:spMkLst>
            <pc:docMk/>
            <pc:sldMk cId="4064986118" sldId="330"/>
            <ac:spMk id="36" creationId="{141ACBDB-38F8-4B34-8183-BD95B4E55A62}"/>
          </ac:spMkLst>
        </pc:spChg>
        <pc:spChg chg="add del">
          <ac:chgData name="Pendam, Nithin Kumar" userId="f316d4e1-dcea-4cbb-9ca8-7c42d48ec7a2" providerId="ADAL" clId="{4ADD0E2D-0E34-46CA-A1CA-2744526BC798}" dt="2021-11-07T08:04:52.618" v="4283" actId="26606"/>
          <ac:spMkLst>
            <pc:docMk/>
            <pc:sldMk cId="4064986118" sldId="330"/>
            <ac:spMk id="37" creationId="{DE00DB52-3455-4E2F-867B-A6D0516E175B}"/>
          </ac:spMkLst>
        </pc:spChg>
        <pc:spChg chg="add del">
          <ac:chgData name="Pendam, Nithin Kumar" userId="f316d4e1-dcea-4cbb-9ca8-7c42d48ec7a2" providerId="ADAL" clId="{4ADD0E2D-0E34-46CA-A1CA-2744526BC798}" dt="2021-11-07T08:04:52.618" v="4283" actId="26606"/>
          <ac:spMkLst>
            <pc:docMk/>
            <pc:sldMk cId="4064986118" sldId="330"/>
            <ac:spMk id="38" creationId="{9E914C83-E0D8-4953-92D5-169D28CB43AE}"/>
          </ac:spMkLst>
        </pc:spChg>
        <pc:spChg chg="add del">
          <ac:chgData name="Pendam, Nithin Kumar" userId="f316d4e1-dcea-4cbb-9ca8-7c42d48ec7a2" providerId="ADAL" clId="{4ADD0E2D-0E34-46CA-A1CA-2744526BC798}" dt="2021-11-07T08:04:52.618" v="4283" actId="26606"/>
          <ac:spMkLst>
            <pc:docMk/>
            <pc:sldMk cId="4064986118" sldId="330"/>
            <ac:spMk id="39" creationId="{3512E083-F550-46AF-8490-767ECFD00CB7}"/>
          </ac:spMkLst>
        </pc:spChg>
        <pc:spChg chg="add del">
          <ac:chgData name="Pendam, Nithin Kumar" userId="f316d4e1-dcea-4cbb-9ca8-7c42d48ec7a2" providerId="ADAL" clId="{4ADD0E2D-0E34-46CA-A1CA-2744526BC798}" dt="2021-11-07T08:04:29.694" v="4280" actId="26606"/>
          <ac:spMkLst>
            <pc:docMk/>
            <pc:sldMk cId="4064986118" sldId="330"/>
            <ac:spMk id="44" creationId="{73DE2CFE-42F2-48F0-8706-5264E012B10C}"/>
          </ac:spMkLst>
        </pc:spChg>
        <pc:spChg chg="add del">
          <ac:chgData name="Pendam, Nithin Kumar" userId="f316d4e1-dcea-4cbb-9ca8-7c42d48ec7a2" providerId="ADAL" clId="{4ADD0E2D-0E34-46CA-A1CA-2744526BC798}" dt="2021-11-07T08:04:52.603" v="4282" actId="26606"/>
          <ac:spMkLst>
            <pc:docMk/>
            <pc:sldMk cId="4064986118" sldId="330"/>
            <ac:spMk id="46" creationId="{72F84B47-E267-4194-8194-831DB7B5547F}"/>
          </ac:spMkLst>
        </pc:spChg>
        <pc:spChg chg="add del">
          <ac:chgData name="Pendam, Nithin Kumar" userId="f316d4e1-dcea-4cbb-9ca8-7c42d48ec7a2" providerId="ADAL" clId="{4ADD0E2D-0E34-46CA-A1CA-2744526BC798}" dt="2021-11-07T08:04:52.603" v="4282" actId="26606"/>
          <ac:spMkLst>
            <pc:docMk/>
            <pc:sldMk cId="4064986118" sldId="330"/>
            <ac:spMk id="47" creationId="{5E39A796-BE83-48B1-B33F-35C4A32AAB57}"/>
          </ac:spMkLst>
        </pc:spChg>
        <pc:spChg chg="add">
          <ac:chgData name="Pendam, Nithin Kumar" userId="f316d4e1-dcea-4cbb-9ca8-7c42d48ec7a2" providerId="ADAL" clId="{4ADD0E2D-0E34-46CA-A1CA-2744526BC798}" dt="2021-11-07T08:04:52.618" v="4283" actId="26606"/>
          <ac:spMkLst>
            <pc:docMk/>
            <pc:sldMk cId="4064986118" sldId="330"/>
            <ac:spMk id="49" creationId="{2B566528-1B12-4246-9431-5C2D7D081168}"/>
          </ac:spMkLst>
        </pc:spChg>
        <pc:grpChg chg="add">
          <ac:chgData name="Pendam, Nithin Kumar" userId="f316d4e1-dcea-4cbb-9ca8-7c42d48ec7a2" providerId="ADAL" clId="{4ADD0E2D-0E34-46CA-A1CA-2744526BC798}" dt="2021-11-07T08:04:52.618" v="4283" actId="26606"/>
          <ac:grpSpMkLst>
            <pc:docMk/>
            <pc:sldMk cId="4064986118" sldId="330"/>
            <ac:grpSpMk id="50" creationId="{5995D10D-E9C9-47DB-AE7E-801FEF38F5C9}"/>
          </ac:grpSpMkLst>
        </pc:grpChg>
        <pc:grpChg chg="add">
          <ac:chgData name="Pendam, Nithin Kumar" userId="f316d4e1-dcea-4cbb-9ca8-7c42d48ec7a2" providerId="ADAL" clId="{4ADD0E2D-0E34-46CA-A1CA-2744526BC798}" dt="2021-11-07T08:04:52.618" v="4283" actId="26606"/>
          <ac:grpSpMkLst>
            <pc:docMk/>
            <pc:sldMk cId="4064986118" sldId="330"/>
            <ac:grpSpMk id="53" creationId="{828A5161-06F1-46CF-8AD7-844680A59E13}"/>
          </ac:grpSpMkLst>
        </pc:grpChg>
        <pc:picChg chg="del">
          <ac:chgData name="Pendam, Nithin Kumar" userId="f316d4e1-dcea-4cbb-9ca8-7c42d48ec7a2" providerId="ADAL" clId="{4ADD0E2D-0E34-46CA-A1CA-2744526BC798}" dt="2021-11-07T08:03:50.639" v="4274" actId="478"/>
          <ac:picMkLst>
            <pc:docMk/>
            <pc:sldMk cId="4064986118" sldId="330"/>
            <ac:picMk id="4" creationId="{C5C84156-8E0C-4D2E-863D-6F9C22917291}"/>
          </ac:picMkLst>
        </pc:picChg>
        <pc:picChg chg="add mod">
          <ac:chgData name="Pendam, Nithin Kumar" userId="f316d4e1-dcea-4cbb-9ca8-7c42d48ec7a2" providerId="ADAL" clId="{4ADD0E2D-0E34-46CA-A1CA-2744526BC798}" dt="2021-11-07T14:19:09.484" v="5945" actId="14100"/>
          <ac:picMkLst>
            <pc:docMk/>
            <pc:sldMk cId="4064986118" sldId="330"/>
            <ac:picMk id="5" creationId="{F06AA100-64DC-4595-90AB-108C8BC307A7}"/>
          </ac:picMkLst>
        </pc:picChg>
      </pc:sldChg>
      <pc:sldChg chg="addSp delSp modSp add mod">
        <pc:chgData name="Pendam, Nithin Kumar" userId="f316d4e1-dcea-4cbb-9ca8-7c42d48ec7a2" providerId="ADAL" clId="{4ADD0E2D-0E34-46CA-A1CA-2744526BC798}" dt="2021-11-09T04:33:37.929" v="8744" actId="207"/>
        <pc:sldMkLst>
          <pc:docMk/>
          <pc:sldMk cId="761499202" sldId="331"/>
        </pc:sldMkLst>
        <pc:spChg chg="mod">
          <ac:chgData name="Pendam, Nithin Kumar" userId="f316d4e1-dcea-4cbb-9ca8-7c42d48ec7a2" providerId="ADAL" clId="{4ADD0E2D-0E34-46CA-A1CA-2744526BC798}" dt="2021-11-09T04:33:37.929" v="8744" actId="207"/>
          <ac:spMkLst>
            <pc:docMk/>
            <pc:sldMk cId="761499202" sldId="331"/>
            <ac:spMk id="2" creationId="{7B91CE70-7672-4F66-83F5-DFA8A23080B4}"/>
          </ac:spMkLst>
        </pc:spChg>
        <pc:spChg chg="mod">
          <ac:chgData name="Pendam, Nithin Kumar" userId="f316d4e1-dcea-4cbb-9ca8-7c42d48ec7a2" providerId="ADAL" clId="{4ADD0E2D-0E34-46CA-A1CA-2744526BC798}" dt="2021-11-07T08:08:10.907" v="4356" actId="27636"/>
          <ac:spMkLst>
            <pc:docMk/>
            <pc:sldMk cId="761499202" sldId="331"/>
            <ac:spMk id="15" creationId="{34861E50-F86A-445C-A7B7-D17FF4F389CC}"/>
          </ac:spMkLst>
        </pc:spChg>
        <pc:picChg chg="add mod">
          <ac:chgData name="Pendam, Nithin Kumar" userId="f316d4e1-dcea-4cbb-9ca8-7c42d48ec7a2" providerId="ADAL" clId="{4ADD0E2D-0E34-46CA-A1CA-2744526BC798}" dt="2021-11-07T14:19:20.600" v="5948" actId="14100"/>
          <ac:picMkLst>
            <pc:docMk/>
            <pc:sldMk cId="761499202" sldId="331"/>
            <ac:picMk id="4" creationId="{13A747FC-4E8B-44E8-A4D8-6C06217C928A}"/>
          </ac:picMkLst>
        </pc:picChg>
        <pc:picChg chg="del">
          <ac:chgData name="Pendam, Nithin Kumar" userId="f316d4e1-dcea-4cbb-9ca8-7c42d48ec7a2" providerId="ADAL" clId="{4ADD0E2D-0E34-46CA-A1CA-2744526BC798}" dt="2021-11-07T08:07:43.427" v="4348" actId="478"/>
          <ac:picMkLst>
            <pc:docMk/>
            <pc:sldMk cId="761499202" sldId="331"/>
            <ac:picMk id="5" creationId="{F06AA100-64DC-4595-90AB-108C8BC307A7}"/>
          </ac:picMkLst>
        </pc:picChg>
      </pc:sldChg>
      <pc:sldChg chg="addSp delSp modSp add mod modAnim">
        <pc:chgData name="Pendam, Nithin Kumar" userId="f316d4e1-dcea-4cbb-9ca8-7c42d48ec7a2" providerId="ADAL" clId="{4ADD0E2D-0E34-46CA-A1CA-2744526BC798}" dt="2021-11-09T04:33:25.437" v="8741" actId="207"/>
        <pc:sldMkLst>
          <pc:docMk/>
          <pc:sldMk cId="1978156660" sldId="332"/>
        </pc:sldMkLst>
        <pc:spChg chg="mod">
          <ac:chgData name="Pendam, Nithin Kumar" userId="f316d4e1-dcea-4cbb-9ca8-7c42d48ec7a2" providerId="ADAL" clId="{4ADD0E2D-0E34-46CA-A1CA-2744526BC798}" dt="2021-11-09T04:33:25.437" v="8741" actId="207"/>
          <ac:spMkLst>
            <pc:docMk/>
            <pc:sldMk cId="1978156660" sldId="332"/>
            <ac:spMk id="2" creationId="{7B91CE70-7672-4F66-83F5-DFA8A23080B4}"/>
          </ac:spMkLst>
        </pc:spChg>
        <pc:spChg chg="mod">
          <ac:chgData name="Pendam, Nithin Kumar" userId="f316d4e1-dcea-4cbb-9ca8-7c42d48ec7a2" providerId="ADAL" clId="{4ADD0E2D-0E34-46CA-A1CA-2744526BC798}" dt="2021-11-07T08:18:24.954" v="4451" actId="5793"/>
          <ac:spMkLst>
            <pc:docMk/>
            <pc:sldMk cId="1978156660" sldId="332"/>
            <ac:spMk id="15" creationId="{34861E50-F86A-445C-A7B7-D17FF4F389CC}"/>
          </ac:spMkLst>
        </pc:spChg>
        <pc:picChg chg="add del">
          <ac:chgData name="Pendam, Nithin Kumar" userId="f316d4e1-dcea-4cbb-9ca8-7c42d48ec7a2" providerId="ADAL" clId="{4ADD0E2D-0E34-46CA-A1CA-2744526BC798}" dt="2021-11-07T08:08:39.273" v="4360" actId="478"/>
          <ac:picMkLst>
            <pc:docMk/>
            <pc:sldMk cId="1978156660" sldId="332"/>
            <ac:picMk id="4" creationId="{13A747FC-4E8B-44E8-A4D8-6C06217C928A}"/>
          </ac:picMkLst>
        </pc:picChg>
        <pc:picChg chg="add del mod modCrop">
          <ac:chgData name="Pendam, Nithin Kumar" userId="f316d4e1-dcea-4cbb-9ca8-7c42d48ec7a2" providerId="ADAL" clId="{4ADD0E2D-0E34-46CA-A1CA-2744526BC798}" dt="2021-11-07T08:10:23.337" v="4372" actId="478"/>
          <ac:picMkLst>
            <pc:docMk/>
            <pc:sldMk cId="1978156660" sldId="332"/>
            <ac:picMk id="12" creationId="{D8C9FEDF-899F-441F-90BF-30BB873C817A}"/>
          </ac:picMkLst>
        </pc:picChg>
        <pc:picChg chg="add mod modCrop">
          <ac:chgData name="Pendam, Nithin Kumar" userId="f316d4e1-dcea-4cbb-9ca8-7c42d48ec7a2" providerId="ADAL" clId="{4ADD0E2D-0E34-46CA-A1CA-2744526BC798}" dt="2021-11-07T08:10:49.674" v="4380" actId="1076"/>
          <ac:picMkLst>
            <pc:docMk/>
            <pc:sldMk cId="1978156660" sldId="332"/>
            <ac:picMk id="16" creationId="{CAF57170-03B3-40DB-9A35-DC5D50F1D8C4}"/>
          </ac:picMkLst>
        </pc:picChg>
        <pc:cxnChg chg="add mod ord">
          <ac:chgData name="Pendam, Nithin Kumar" userId="f316d4e1-dcea-4cbb-9ca8-7c42d48ec7a2" providerId="ADAL" clId="{4ADD0E2D-0E34-46CA-A1CA-2744526BC798}" dt="2021-11-07T08:12:11.667" v="4391" actId="1076"/>
          <ac:cxnSpMkLst>
            <pc:docMk/>
            <pc:sldMk cId="1978156660" sldId="332"/>
            <ac:cxnSpMk id="13" creationId="{0A530DF3-5975-4978-9ED9-7E34EF3B7D03}"/>
          </ac:cxnSpMkLst>
        </pc:cxnChg>
        <pc:cxnChg chg="add mod">
          <ac:chgData name="Pendam, Nithin Kumar" userId="f316d4e1-dcea-4cbb-9ca8-7c42d48ec7a2" providerId="ADAL" clId="{4ADD0E2D-0E34-46CA-A1CA-2744526BC798}" dt="2021-11-07T08:12:25.020" v="4394" actId="14100"/>
          <ac:cxnSpMkLst>
            <pc:docMk/>
            <pc:sldMk cId="1978156660" sldId="332"/>
            <ac:cxnSpMk id="17" creationId="{EB760849-B34F-4203-B460-3E1233FE7960}"/>
          </ac:cxnSpMkLst>
        </pc:cxnChg>
        <pc:cxnChg chg="add mod">
          <ac:chgData name="Pendam, Nithin Kumar" userId="f316d4e1-dcea-4cbb-9ca8-7c42d48ec7a2" providerId="ADAL" clId="{4ADD0E2D-0E34-46CA-A1CA-2744526BC798}" dt="2021-11-07T08:12:42.200" v="4397" actId="14100"/>
          <ac:cxnSpMkLst>
            <pc:docMk/>
            <pc:sldMk cId="1978156660" sldId="332"/>
            <ac:cxnSpMk id="19" creationId="{3F289F9E-7141-49D7-8AC8-27DB1068F1F7}"/>
          </ac:cxnSpMkLst>
        </pc:cxnChg>
        <pc:cxnChg chg="add mod">
          <ac:chgData name="Pendam, Nithin Kumar" userId="f316d4e1-dcea-4cbb-9ca8-7c42d48ec7a2" providerId="ADAL" clId="{4ADD0E2D-0E34-46CA-A1CA-2744526BC798}" dt="2021-11-07T08:12:52.326" v="4400" actId="14100"/>
          <ac:cxnSpMkLst>
            <pc:docMk/>
            <pc:sldMk cId="1978156660" sldId="332"/>
            <ac:cxnSpMk id="21" creationId="{FC190667-38C9-45C4-BA9D-F3398CBC6FED}"/>
          </ac:cxnSpMkLst>
        </pc:cxnChg>
      </pc:sldChg>
      <pc:sldChg chg="addSp delSp modSp add mod ord">
        <pc:chgData name="Pendam, Nithin Kumar" userId="f316d4e1-dcea-4cbb-9ca8-7c42d48ec7a2" providerId="ADAL" clId="{4ADD0E2D-0E34-46CA-A1CA-2744526BC798}" dt="2021-11-09T04:49:40.581" v="9221" actId="207"/>
        <pc:sldMkLst>
          <pc:docMk/>
          <pc:sldMk cId="4290731489" sldId="333"/>
        </pc:sldMkLst>
        <pc:spChg chg="mod">
          <ac:chgData name="Pendam, Nithin Kumar" userId="f316d4e1-dcea-4cbb-9ca8-7c42d48ec7a2" providerId="ADAL" clId="{4ADD0E2D-0E34-46CA-A1CA-2744526BC798}" dt="2021-11-09T04:49:40.581" v="9221" actId="207"/>
          <ac:spMkLst>
            <pc:docMk/>
            <pc:sldMk cId="4290731489" sldId="333"/>
            <ac:spMk id="2" creationId="{7B91CE70-7672-4F66-83F5-DFA8A23080B4}"/>
          </ac:spMkLst>
        </pc:spChg>
        <pc:spChg chg="mod">
          <ac:chgData name="Pendam, Nithin Kumar" userId="f316d4e1-dcea-4cbb-9ca8-7c42d48ec7a2" providerId="ADAL" clId="{4ADD0E2D-0E34-46CA-A1CA-2744526BC798}" dt="2021-11-07T08:20:54.182" v="4576" actId="1076"/>
          <ac:spMkLst>
            <pc:docMk/>
            <pc:sldMk cId="4290731489" sldId="333"/>
            <ac:spMk id="15" creationId="{34861E50-F86A-445C-A7B7-D17FF4F389CC}"/>
          </ac:spMkLst>
        </pc:spChg>
        <pc:picChg chg="del">
          <ac:chgData name="Pendam, Nithin Kumar" userId="f316d4e1-dcea-4cbb-9ca8-7c42d48ec7a2" providerId="ADAL" clId="{4ADD0E2D-0E34-46CA-A1CA-2744526BC798}" dt="2021-11-07T08:19:12.693" v="4455" actId="478"/>
          <ac:picMkLst>
            <pc:docMk/>
            <pc:sldMk cId="4290731489" sldId="333"/>
            <ac:picMk id="4" creationId="{13A747FC-4E8B-44E8-A4D8-6C06217C928A}"/>
          </ac:picMkLst>
        </pc:picChg>
        <pc:picChg chg="add mod">
          <ac:chgData name="Pendam, Nithin Kumar" userId="f316d4e1-dcea-4cbb-9ca8-7c42d48ec7a2" providerId="ADAL" clId="{4ADD0E2D-0E34-46CA-A1CA-2744526BC798}" dt="2021-11-07T08:22:38.556" v="4593" actId="1076"/>
          <ac:picMkLst>
            <pc:docMk/>
            <pc:sldMk cId="4290731489" sldId="333"/>
            <ac:picMk id="5" creationId="{E89ECE6C-A87C-476A-99CB-FE1F91C62212}"/>
          </ac:picMkLst>
        </pc:picChg>
        <pc:picChg chg="add mod modCrop">
          <ac:chgData name="Pendam, Nithin Kumar" userId="f316d4e1-dcea-4cbb-9ca8-7c42d48ec7a2" providerId="ADAL" clId="{4ADD0E2D-0E34-46CA-A1CA-2744526BC798}" dt="2021-11-07T08:22:42.393" v="4595" actId="14100"/>
          <ac:picMkLst>
            <pc:docMk/>
            <pc:sldMk cId="4290731489" sldId="333"/>
            <ac:picMk id="7" creationId="{C1FD81A9-6260-49C3-B762-EC1A9BD46A59}"/>
          </ac:picMkLst>
        </pc:picChg>
        <pc:picChg chg="add mod">
          <ac:chgData name="Pendam, Nithin Kumar" userId="f316d4e1-dcea-4cbb-9ca8-7c42d48ec7a2" providerId="ADAL" clId="{4ADD0E2D-0E34-46CA-A1CA-2744526BC798}" dt="2021-11-07T08:21:59.870" v="4588" actId="14100"/>
          <ac:picMkLst>
            <pc:docMk/>
            <pc:sldMk cId="4290731489" sldId="333"/>
            <ac:picMk id="9" creationId="{9682BDFB-0E36-4F2D-AEC3-0D8F6873292C}"/>
          </ac:picMkLst>
        </pc:picChg>
      </pc:sldChg>
      <pc:sldChg chg="addSp delSp modSp add mod">
        <pc:chgData name="Pendam, Nithin Kumar" userId="f316d4e1-dcea-4cbb-9ca8-7c42d48ec7a2" providerId="ADAL" clId="{4ADD0E2D-0E34-46CA-A1CA-2744526BC798}" dt="2021-11-08T14:33:23.049" v="7386" actId="207"/>
        <pc:sldMkLst>
          <pc:docMk/>
          <pc:sldMk cId="524235632" sldId="334"/>
        </pc:sldMkLst>
        <pc:spChg chg="mod">
          <ac:chgData name="Pendam, Nithin Kumar" userId="f316d4e1-dcea-4cbb-9ca8-7c42d48ec7a2" providerId="ADAL" clId="{4ADD0E2D-0E34-46CA-A1CA-2744526BC798}" dt="2021-11-08T14:33:23.049" v="7386" actId="207"/>
          <ac:spMkLst>
            <pc:docMk/>
            <pc:sldMk cId="524235632" sldId="334"/>
            <ac:spMk id="2" creationId="{7B91CE70-7672-4F66-83F5-DFA8A23080B4}"/>
          </ac:spMkLst>
        </pc:spChg>
        <pc:spChg chg="del">
          <ac:chgData name="Pendam, Nithin Kumar" userId="f316d4e1-dcea-4cbb-9ca8-7c42d48ec7a2" providerId="ADAL" clId="{4ADD0E2D-0E34-46CA-A1CA-2744526BC798}" dt="2021-11-08T11:35:26.674" v="7070" actId="478"/>
          <ac:spMkLst>
            <pc:docMk/>
            <pc:sldMk cId="524235632" sldId="334"/>
            <ac:spMk id="14" creationId="{BF68F854-D57D-4D22-9B32-6E623E279C8A}"/>
          </ac:spMkLst>
        </pc:spChg>
        <pc:spChg chg="del mod">
          <ac:chgData name="Pendam, Nithin Kumar" userId="f316d4e1-dcea-4cbb-9ca8-7c42d48ec7a2" providerId="ADAL" clId="{4ADD0E2D-0E34-46CA-A1CA-2744526BC798}" dt="2021-11-08T14:20:30.867" v="7295" actId="12084"/>
          <ac:spMkLst>
            <pc:docMk/>
            <pc:sldMk cId="524235632" sldId="334"/>
            <ac:spMk id="15" creationId="{34861E50-F86A-445C-A7B7-D17FF4F389CC}"/>
          </ac:spMkLst>
        </pc:spChg>
        <pc:spChg chg="del">
          <ac:chgData name="Pendam, Nithin Kumar" userId="f316d4e1-dcea-4cbb-9ca8-7c42d48ec7a2" providerId="ADAL" clId="{4ADD0E2D-0E34-46CA-A1CA-2744526BC798}" dt="2021-11-08T11:32:21.916" v="7054" actId="478"/>
          <ac:spMkLst>
            <pc:docMk/>
            <pc:sldMk cId="524235632" sldId="334"/>
            <ac:spMk id="22" creationId="{28B780F1-8049-4EC2-9623-F3F6529CAA1B}"/>
          </ac:spMkLst>
        </pc:spChg>
        <pc:graphicFrameChg chg="add mod">
          <ac:chgData name="Pendam, Nithin Kumar" userId="f316d4e1-dcea-4cbb-9ca8-7c42d48ec7a2" providerId="ADAL" clId="{4ADD0E2D-0E34-46CA-A1CA-2744526BC798}" dt="2021-11-08T14:21:18.323" v="7304" actId="1076"/>
          <ac:graphicFrameMkLst>
            <pc:docMk/>
            <pc:sldMk cId="524235632" sldId="334"/>
            <ac:graphicFrameMk id="3" creationId="{AA14665B-F135-4DBB-B320-CACFB9FC873B}"/>
          </ac:graphicFrameMkLst>
        </pc:graphicFrameChg>
        <pc:cxnChg chg="del">
          <ac:chgData name="Pendam, Nithin Kumar" userId="f316d4e1-dcea-4cbb-9ca8-7c42d48ec7a2" providerId="ADAL" clId="{4ADD0E2D-0E34-46CA-A1CA-2744526BC798}" dt="2021-11-08T11:35:25.863" v="7069" actId="478"/>
          <ac:cxnSpMkLst>
            <pc:docMk/>
            <pc:sldMk cId="524235632" sldId="334"/>
            <ac:cxnSpMk id="8" creationId="{AE418890-6C20-4D7C-BD90-4184B0F17A26}"/>
          </ac:cxnSpMkLst>
        </pc:cxnChg>
      </pc:sldChg>
      <pc:sldChg chg="addSp delSp modSp add mod">
        <pc:chgData name="Pendam, Nithin Kumar" userId="f316d4e1-dcea-4cbb-9ca8-7c42d48ec7a2" providerId="ADAL" clId="{4ADD0E2D-0E34-46CA-A1CA-2744526BC798}" dt="2021-11-09T04:35:07.328" v="8773" actId="207"/>
        <pc:sldMkLst>
          <pc:docMk/>
          <pc:sldMk cId="3257081029" sldId="335"/>
        </pc:sldMkLst>
        <pc:spChg chg="mod">
          <ac:chgData name="Pendam, Nithin Kumar" userId="f316d4e1-dcea-4cbb-9ca8-7c42d48ec7a2" providerId="ADAL" clId="{4ADD0E2D-0E34-46CA-A1CA-2744526BC798}" dt="2021-11-09T04:35:07.328" v="8773" actId="207"/>
          <ac:spMkLst>
            <pc:docMk/>
            <pc:sldMk cId="3257081029" sldId="335"/>
            <ac:spMk id="2" creationId="{7B91CE70-7672-4F66-83F5-DFA8A23080B4}"/>
          </ac:spMkLst>
        </pc:spChg>
        <pc:spChg chg="mod ord">
          <ac:chgData name="Pendam, Nithin Kumar" userId="f316d4e1-dcea-4cbb-9ca8-7c42d48ec7a2" providerId="ADAL" clId="{4ADD0E2D-0E34-46CA-A1CA-2744526BC798}" dt="2021-11-07T09:02:52.503" v="4807" actId="1076"/>
          <ac:spMkLst>
            <pc:docMk/>
            <pc:sldMk cId="3257081029" sldId="335"/>
            <ac:spMk id="14" creationId="{BF68F854-D57D-4D22-9B32-6E623E279C8A}"/>
          </ac:spMkLst>
        </pc:spChg>
        <pc:spChg chg="mod">
          <ac:chgData name="Pendam, Nithin Kumar" userId="f316d4e1-dcea-4cbb-9ca8-7c42d48ec7a2" providerId="ADAL" clId="{4ADD0E2D-0E34-46CA-A1CA-2744526BC798}" dt="2021-11-07T09:01:43.584" v="4789" actId="1076"/>
          <ac:spMkLst>
            <pc:docMk/>
            <pc:sldMk cId="3257081029" sldId="335"/>
            <ac:spMk id="15" creationId="{34861E50-F86A-445C-A7B7-D17FF4F389CC}"/>
          </ac:spMkLst>
        </pc:spChg>
        <pc:spChg chg="mod ord">
          <ac:chgData name="Pendam, Nithin Kumar" userId="f316d4e1-dcea-4cbb-9ca8-7c42d48ec7a2" providerId="ADAL" clId="{4ADD0E2D-0E34-46CA-A1CA-2744526BC798}" dt="2021-11-07T09:02:27.908" v="4803" actId="14100"/>
          <ac:spMkLst>
            <pc:docMk/>
            <pc:sldMk cId="3257081029" sldId="335"/>
            <ac:spMk id="22" creationId="{28B780F1-8049-4EC2-9623-F3F6529CAA1B}"/>
          </ac:spMkLst>
        </pc:spChg>
        <pc:picChg chg="add del mod">
          <ac:chgData name="Pendam, Nithin Kumar" userId="f316d4e1-dcea-4cbb-9ca8-7c42d48ec7a2" providerId="ADAL" clId="{4ADD0E2D-0E34-46CA-A1CA-2744526BC798}" dt="2021-11-07T09:01:23.759" v="4784" actId="478"/>
          <ac:picMkLst>
            <pc:docMk/>
            <pc:sldMk cId="3257081029" sldId="335"/>
            <ac:picMk id="4" creationId="{FF00D4BD-6F73-491C-A188-F41474A4C98B}"/>
          </ac:picMkLst>
        </pc:picChg>
        <pc:picChg chg="add mod ord">
          <ac:chgData name="Pendam, Nithin Kumar" userId="f316d4e1-dcea-4cbb-9ca8-7c42d48ec7a2" providerId="ADAL" clId="{4ADD0E2D-0E34-46CA-A1CA-2744526BC798}" dt="2021-11-07T09:02:14.347" v="4798" actId="166"/>
          <ac:picMkLst>
            <pc:docMk/>
            <pc:sldMk cId="3257081029" sldId="335"/>
            <ac:picMk id="6" creationId="{2978B708-7C79-4571-9FFE-752ED6DF387F}"/>
          </ac:picMkLst>
        </pc:picChg>
        <pc:cxnChg chg="mod ord">
          <ac:chgData name="Pendam, Nithin Kumar" userId="f316d4e1-dcea-4cbb-9ca8-7c42d48ec7a2" providerId="ADAL" clId="{4ADD0E2D-0E34-46CA-A1CA-2744526BC798}" dt="2021-11-07T09:01:56.438" v="4793" actId="14100"/>
          <ac:cxnSpMkLst>
            <pc:docMk/>
            <pc:sldMk cId="3257081029" sldId="335"/>
            <ac:cxnSpMk id="8" creationId="{AE418890-6C20-4D7C-BD90-4184B0F17A26}"/>
          </ac:cxnSpMkLst>
        </pc:cxnChg>
      </pc:sldChg>
      <pc:sldChg chg="addSp delSp modSp add mod ord">
        <pc:chgData name="Pendam, Nithin Kumar" userId="f316d4e1-dcea-4cbb-9ca8-7c42d48ec7a2" providerId="ADAL" clId="{4ADD0E2D-0E34-46CA-A1CA-2744526BC798}" dt="2021-11-09T04:35:11.544" v="8775" actId="207"/>
        <pc:sldMkLst>
          <pc:docMk/>
          <pc:sldMk cId="3138263727" sldId="336"/>
        </pc:sldMkLst>
        <pc:spChg chg="mod">
          <ac:chgData name="Pendam, Nithin Kumar" userId="f316d4e1-dcea-4cbb-9ca8-7c42d48ec7a2" providerId="ADAL" clId="{4ADD0E2D-0E34-46CA-A1CA-2744526BC798}" dt="2021-11-09T04:35:11.544" v="8775" actId="207"/>
          <ac:spMkLst>
            <pc:docMk/>
            <pc:sldMk cId="3138263727" sldId="336"/>
            <ac:spMk id="2" creationId="{7B91CE70-7672-4F66-83F5-DFA8A23080B4}"/>
          </ac:spMkLst>
        </pc:spChg>
        <pc:spChg chg="del">
          <ac:chgData name="Pendam, Nithin Kumar" userId="f316d4e1-dcea-4cbb-9ca8-7c42d48ec7a2" providerId="ADAL" clId="{4ADD0E2D-0E34-46CA-A1CA-2744526BC798}" dt="2021-11-07T09:00:43.776" v="4745" actId="478"/>
          <ac:spMkLst>
            <pc:docMk/>
            <pc:sldMk cId="3138263727" sldId="336"/>
            <ac:spMk id="14" creationId="{BF68F854-D57D-4D22-9B32-6E623E279C8A}"/>
          </ac:spMkLst>
        </pc:spChg>
        <pc:spChg chg="mod">
          <ac:chgData name="Pendam, Nithin Kumar" userId="f316d4e1-dcea-4cbb-9ca8-7c42d48ec7a2" providerId="ADAL" clId="{4ADD0E2D-0E34-46CA-A1CA-2744526BC798}" dt="2021-11-07T09:00:32.097" v="4742" actId="20577"/>
          <ac:spMkLst>
            <pc:docMk/>
            <pc:sldMk cId="3138263727" sldId="336"/>
            <ac:spMk id="15" creationId="{34861E50-F86A-445C-A7B7-D17FF4F389CC}"/>
          </ac:spMkLst>
        </pc:spChg>
        <pc:spChg chg="del">
          <ac:chgData name="Pendam, Nithin Kumar" userId="f316d4e1-dcea-4cbb-9ca8-7c42d48ec7a2" providerId="ADAL" clId="{4ADD0E2D-0E34-46CA-A1CA-2744526BC798}" dt="2021-11-07T09:00:42.829" v="4744" actId="478"/>
          <ac:spMkLst>
            <pc:docMk/>
            <pc:sldMk cId="3138263727" sldId="336"/>
            <ac:spMk id="22" creationId="{28B780F1-8049-4EC2-9623-F3F6529CAA1B}"/>
          </ac:spMkLst>
        </pc:spChg>
        <pc:picChg chg="add mod">
          <ac:chgData name="Pendam, Nithin Kumar" userId="f316d4e1-dcea-4cbb-9ca8-7c42d48ec7a2" providerId="ADAL" clId="{4ADD0E2D-0E34-46CA-A1CA-2744526BC798}" dt="2021-11-07T08:44:42.706" v="4690" actId="1076"/>
          <ac:picMkLst>
            <pc:docMk/>
            <pc:sldMk cId="3138263727" sldId="336"/>
            <ac:picMk id="4" creationId="{FE7B674F-EDEF-4D7F-983D-EE5D910CA33D}"/>
          </ac:picMkLst>
        </pc:picChg>
        <pc:cxnChg chg="del">
          <ac:chgData name="Pendam, Nithin Kumar" userId="f316d4e1-dcea-4cbb-9ca8-7c42d48ec7a2" providerId="ADAL" clId="{4ADD0E2D-0E34-46CA-A1CA-2744526BC798}" dt="2021-11-07T09:00:42.080" v="4743" actId="478"/>
          <ac:cxnSpMkLst>
            <pc:docMk/>
            <pc:sldMk cId="3138263727" sldId="336"/>
            <ac:cxnSpMk id="8" creationId="{AE418890-6C20-4D7C-BD90-4184B0F17A26}"/>
          </ac:cxnSpMkLst>
        </pc:cxnChg>
      </pc:sldChg>
      <pc:sldChg chg="addSp modSp add mod">
        <pc:chgData name="Pendam, Nithin Kumar" userId="f316d4e1-dcea-4cbb-9ca8-7c42d48ec7a2" providerId="ADAL" clId="{4ADD0E2D-0E34-46CA-A1CA-2744526BC798}" dt="2021-11-09T04:35:03.497" v="8771" actId="207"/>
        <pc:sldMkLst>
          <pc:docMk/>
          <pc:sldMk cId="2685074982" sldId="337"/>
        </pc:sldMkLst>
        <pc:spChg chg="mod">
          <ac:chgData name="Pendam, Nithin Kumar" userId="f316d4e1-dcea-4cbb-9ca8-7c42d48ec7a2" providerId="ADAL" clId="{4ADD0E2D-0E34-46CA-A1CA-2744526BC798}" dt="2021-11-09T04:35:03.497" v="8771" actId="207"/>
          <ac:spMkLst>
            <pc:docMk/>
            <pc:sldMk cId="2685074982" sldId="337"/>
            <ac:spMk id="2" creationId="{7B91CE70-7672-4F66-83F5-DFA8A23080B4}"/>
          </ac:spMkLst>
        </pc:spChg>
        <pc:spChg chg="mod ord">
          <ac:chgData name="Pendam, Nithin Kumar" userId="f316d4e1-dcea-4cbb-9ca8-7c42d48ec7a2" providerId="ADAL" clId="{4ADD0E2D-0E34-46CA-A1CA-2744526BC798}" dt="2021-11-07T09:14:06.360" v="4944" actId="1076"/>
          <ac:spMkLst>
            <pc:docMk/>
            <pc:sldMk cId="2685074982" sldId="337"/>
            <ac:spMk id="14" creationId="{BF68F854-D57D-4D22-9B32-6E623E279C8A}"/>
          </ac:spMkLst>
        </pc:spChg>
        <pc:spChg chg="mod">
          <ac:chgData name="Pendam, Nithin Kumar" userId="f316d4e1-dcea-4cbb-9ca8-7c42d48ec7a2" providerId="ADAL" clId="{4ADD0E2D-0E34-46CA-A1CA-2744526BC798}" dt="2021-11-07T09:15:50.385" v="4946" actId="113"/>
          <ac:spMkLst>
            <pc:docMk/>
            <pc:sldMk cId="2685074982" sldId="337"/>
            <ac:spMk id="15" creationId="{34861E50-F86A-445C-A7B7-D17FF4F389CC}"/>
          </ac:spMkLst>
        </pc:spChg>
        <pc:spChg chg="mod ord">
          <ac:chgData name="Pendam, Nithin Kumar" userId="f316d4e1-dcea-4cbb-9ca8-7c42d48ec7a2" providerId="ADAL" clId="{4ADD0E2D-0E34-46CA-A1CA-2744526BC798}" dt="2021-11-07T09:13:56.258" v="4940" actId="14100"/>
          <ac:spMkLst>
            <pc:docMk/>
            <pc:sldMk cId="2685074982" sldId="337"/>
            <ac:spMk id="22" creationId="{28B780F1-8049-4EC2-9623-F3F6529CAA1B}"/>
          </ac:spMkLst>
        </pc:spChg>
        <pc:picChg chg="add mod">
          <ac:chgData name="Pendam, Nithin Kumar" userId="f316d4e1-dcea-4cbb-9ca8-7c42d48ec7a2" providerId="ADAL" clId="{4ADD0E2D-0E34-46CA-A1CA-2744526BC798}" dt="2021-11-07T09:13:20.554" v="4932" actId="1076"/>
          <ac:picMkLst>
            <pc:docMk/>
            <pc:sldMk cId="2685074982" sldId="337"/>
            <ac:picMk id="4" creationId="{056BE4DE-F1D9-4B51-9CD3-B16A53F8C117}"/>
          </ac:picMkLst>
        </pc:picChg>
        <pc:cxnChg chg="mod ord">
          <ac:chgData name="Pendam, Nithin Kumar" userId="f316d4e1-dcea-4cbb-9ca8-7c42d48ec7a2" providerId="ADAL" clId="{4ADD0E2D-0E34-46CA-A1CA-2744526BC798}" dt="2021-11-07T09:13:34.682" v="4935" actId="1076"/>
          <ac:cxnSpMkLst>
            <pc:docMk/>
            <pc:sldMk cId="2685074982" sldId="337"/>
            <ac:cxnSpMk id="8" creationId="{AE418890-6C20-4D7C-BD90-4184B0F17A26}"/>
          </ac:cxnSpMkLst>
        </pc:cxnChg>
      </pc:sldChg>
      <pc:sldChg chg="addSp delSp modSp add mod">
        <pc:chgData name="Pendam, Nithin Kumar" userId="f316d4e1-dcea-4cbb-9ca8-7c42d48ec7a2" providerId="ADAL" clId="{4ADD0E2D-0E34-46CA-A1CA-2744526BC798}" dt="2021-11-09T04:34:32.488" v="8763" actId="207"/>
        <pc:sldMkLst>
          <pc:docMk/>
          <pc:sldMk cId="1715387596" sldId="338"/>
        </pc:sldMkLst>
        <pc:spChg chg="mod">
          <ac:chgData name="Pendam, Nithin Kumar" userId="f316d4e1-dcea-4cbb-9ca8-7c42d48ec7a2" providerId="ADAL" clId="{4ADD0E2D-0E34-46CA-A1CA-2744526BC798}" dt="2021-11-09T04:34:32.488" v="8763" actId="207"/>
          <ac:spMkLst>
            <pc:docMk/>
            <pc:sldMk cId="1715387596" sldId="338"/>
            <ac:spMk id="2" creationId="{7B91CE70-7672-4F66-83F5-DFA8A23080B4}"/>
          </ac:spMkLst>
        </pc:spChg>
        <pc:spChg chg="mod ord">
          <ac:chgData name="Pendam, Nithin Kumar" userId="f316d4e1-dcea-4cbb-9ca8-7c42d48ec7a2" providerId="ADAL" clId="{4ADD0E2D-0E34-46CA-A1CA-2744526BC798}" dt="2021-11-07T10:27:58.269" v="5463" actId="1076"/>
          <ac:spMkLst>
            <pc:docMk/>
            <pc:sldMk cId="1715387596" sldId="338"/>
            <ac:spMk id="14" creationId="{BF68F854-D57D-4D22-9B32-6E623E279C8A}"/>
          </ac:spMkLst>
        </pc:spChg>
        <pc:spChg chg="mod">
          <ac:chgData name="Pendam, Nithin Kumar" userId="f316d4e1-dcea-4cbb-9ca8-7c42d48ec7a2" providerId="ADAL" clId="{4ADD0E2D-0E34-46CA-A1CA-2744526BC798}" dt="2021-11-07T10:24:52.107" v="5423" actId="113"/>
          <ac:spMkLst>
            <pc:docMk/>
            <pc:sldMk cId="1715387596" sldId="338"/>
            <ac:spMk id="15" creationId="{34861E50-F86A-445C-A7B7-D17FF4F389CC}"/>
          </ac:spMkLst>
        </pc:spChg>
        <pc:spChg chg="del mod ord">
          <ac:chgData name="Pendam, Nithin Kumar" userId="f316d4e1-dcea-4cbb-9ca8-7c42d48ec7a2" providerId="ADAL" clId="{4ADD0E2D-0E34-46CA-A1CA-2744526BC798}" dt="2021-11-07T10:27:00.835" v="5451" actId="478"/>
          <ac:spMkLst>
            <pc:docMk/>
            <pc:sldMk cId="1715387596" sldId="338"/>
            <ac:spMk id="22" creationId="{28B780F1-8049-4EC2-9623-F3F6529CAA1B}"/>
          </ac:spMkLst>
        </pc:spChg>
        <pc:picChg chg="del">
          <ac:chgData name="Pendam, Nithin Kumar" userId="f316d4e1-dcea-4cbb-9ca8-7c42d48ec7a2" providerId="ADAL" clId="{4ADD0E2D-0E34-46CA-A1CA-2744526BC798}" dt="2021-11-07T09:16:10.685" v="4948" actId="478"/>
          <ac:picMkLst>
            <pc:docMk/>
            <pc:sldMk cId="1715387596" sldId="338"/>
            <ac:picMk id="4" creationId="{056BE4DE-F1D9-4B51-9CD3-B16A53F8C117}"/>
          </ac:picMkLst>
        </pc:picChg>
        <pc:picChg chg="add mod modCrop">
          <ac:chgData name="Pendam, Nithin Kumar" userId="f316d4e1-dcea-4cbb-9ca8-7c42d48ec7a2" providerId="ADAL" clId="{4ADD0E2D-0E34-46CA-A1CA-2744526BC798}" dt="2021-11-07T10:20:23.144" v="5363" actId="1076"/>
          <ac:picMkLst>
            <pc:docMk/>
            <pc:sldMk cId="1715387596" sldId="338"/>
            <ac:picMk id="5" creationId="{96C5CBB9-3275-463C-ADB1-3687CDAB8C99}"/>
          </ac:picMkLst>
        </pc:picChg>
        <pc:picChg chg="add mod modCrop">
          <ac:chgData name="Pendam, Nithin Kumar" userId="f316d4e1-dcea-4cbb-9ca8-7c42d48ec7a2" providerId="ADAL" clId="{4ADD0E2D-0E34-46CA-A1CA-2744526BC798}" dt="2021-11-07T10:25:54.686" v="5440" actId="1076"/>
          <ac:picMkLst>
            <pc:docMk/>
            <pc:sldMk cId="1715387596" sldId="338"/>
            <ac:picMk id="7" creationId="{F41887BF-B3B9-4F74-81B2-809C9E0D0B3C}"/>
          </ac:picMkLst>
        </pc:picChg>
        <pc:cxnChg chg="mod ord">
          <ac:chgData name="Pendam, Nithin Kumar" userId="f316d4e1-dcea-4cbb-9ca8-7c42d48ec7a2" providerId="ADAL" clId="{4ADD0E2D-0E34-46CA-A1CA-2744526BC798}" dt="2021-11-07T10:20:30.016" v="5364" actId="1076"/>
          <ac:cxnSpMkLst>
            <pc:docMk/>
            <pc:sldMk cId="1715387596" sldId="338"/>
            <ac:cxnSpMk id="8" creationId="{AE418890-6C20-4D7C-BD90-4184B0F17A26}"/>
          </ac:cxnSpMkLst>
        </pc:cxnChg>
        <pc:cxnChg chg="add mod">
          <ac:chgData name="Pendam, Nithin Kumar" userId="f316d4e1-dcea-4cbb-9ca8-7c42d48ec7a2" providerId="ADAL" clId="{4ADD0E2D-0E34-46CA-A1CA-2744526BC798}" dt="2021-11-07T10:20:40.944" v="5366" actId="1076"/>
          <ac:cxnSpMkLst>
            <pc:docMk/>
            <pc:sldMk cId="1715387596" sldId="338"/>
            <ac:cxnSpMk id="19" creationId="{E7715D60-E414-47A9-9C2B-640F68112ED9}"/>
          </ac:cxnSpMkLst>
        </pc:cxnChg>
        <pc:cxnChg chg="add mod">
          <ac:chgData name="Pendam, Nithin Kumar" userId="f316d4e1-dcea-4cbb-9ca8-7c42d48ec7a2" providerId="ADAL" clId="{4ADD0E2D-0E34-46CA-A1CA-2744526BC798}" dt="2021-11-07T10:20:37.323" v="5365" actId="1076"/>
          <ac:cxnSpMkLst>
            <pc:docMk/>
            <pc:sldMk cId="1715387596" sldId="338"/>
            <ac:cxnSpMk id="20" creationId="{2063A9B0-475F-4A96-AC3A-1DB4ABE115EC}"/>
          </ac:cxnSpMkLst>
        </pc:cxnChg>
        <pc:cxnChg chg="add mod">
          <ac:chgData name="Pendam, Nithin Kumar" userId="f316d4e1-dcea-4cbb-9ca8-7c42d48ec7a2" providerId="ADAL" clId="{4ADD0E2D-0E34-46CA-A1CA-2744526BC798}" dt="2021-11-07T10:27:34.867" v="5459" actId="14100"/>
          <ac:cxnSpMkLst>
            <pc:docMk/>
            <pc:sldMk cId="1715387596" sldId="338"/>
            <ac:cxnSpMk id="21" creationId="{53BD8CDF-0D6B-47D8-8F3A-AB6437A75B04}"/>
          </ac:cxnSpMkLst>
        </pc:cxnChg>
      </pc:sldChg>
      <pc:sldChg chg="addSp delSp modSp add mod">
        <pc:chgData name="Pendam, Nithin Kumar" userId="f316d4e1-dcea-4cbb-9ca8-7c42d48ec7a2" providerId="ADAL" clId="{4ADD0E2D-0E34-46CA-A1CA-2744526BC798}" dt="2021-11-09T04:34:26.735" v="8761" actId="207"/>
        <pc:sldMkLst>
          <pc:docMk/>
          <pc:sldMk cId="1826137591" sldId="339"/>
        </pc:sldMkLst>
        <pc:spChg chg="mod">
          <ac:chgData name="Pendam, Nithin Kumar" userId="f316d4e1-dcea-4cbb-9ca8-7c42d48ec7a2" providerId="ADAL" clId="{4ADD0E2D-0E34-46CA-A1CA-2744526BC798}" dt="2021-11-09T04:34:26.735" v="8761" actId="207"/>
          <ac:spMkLst>
            <pc:docMk/>
            <pc:sldMk cId="1826137591" sldId="339"/>
            <ac:spMk id="2" creationId="{7B91CE70-7672-4F66-83F5-DFA8A23080B4}"/>
          </ac:spMkLst>
        </pc:spChg>
        <pc:spChg chg="del mod ord">
          <ac:chgData name="Pendam, Nithin Kumar" userId="f316d4e1-dcea-4cbb-9ca8-7c42d48ec7a2" providerId="ADAL" clId="{4ADD0E2D-0E34-46CA-A1CA-2744526BC798}" dt="2021-11-07T10:28:46.543" v="5464" actId="21"/>
          <ac:spMkLst>
            <pc:docMk/>
            <pc:sldMk cId="1826137591" sldId="339"/>
            <ac:spMk id="14" creationId="{BF68F854-D57D-4D22-9B32-6E623E279C8A}"/>
          </ac:spMkLst>
        </pc:spChg>
        <pc:spChg chg="mod">
          <ac:chgData name="Pendam, Nithin Kumar" userId="f316d4e1-dcea-4cbb-9ca8-7c42d48ec7a2" providerId="ADAL" clId="{4ADD0E2D-0E34-46CA-A1CA-2744526BC798}" dt="2021-11-07T10:25:13.040" v="5436" actId="113"/>
          <ac:spMkLst>
            <pc:docMk/>
            <pc:sldMk cId="1826137591" sldId="339"/>
            <ac:spMk id="15" creationId="{34861E50-F86A-445C-A7B7-D17FF4F389CC}"/>
          </ac:spMkLst>
        </pc:spChg>
        <pc:spChg chg="mod ord">
          <ac:chgData name="Pendam, Nithin Kumar" userId="f316d4e1-dcea-4cbb-9ca8-7c42d48ec7a2" providerId="ADAL" clId="{4ADD0E2D-0E34-46CA-A1CA-2744526BC798}" dt="2021-11-07T10:23:04.595" v="5392" actId="14100"/>
          <ac:spMkLst>
            <pc:docMk/>
            <pc:sldMk cId="1826137591" sldId="339"/>
            <ac:spMk id="22" creationId="{28B780F1-8049-4EC2-9623-F3F6529CAA1B}"/>
          </ac:spMkLst>
        </pc:spChg>
        <pc:picChg chg="add mod modCrop">
          <ac:chgData name="Pendam, Nithin Kumar" userId="f316d4e1-dcea-4cbb-9ca8-7c42d48ec7a2" providerId="ADAL" clId="{4ADD0E2D-0E34-46CA-A1CA-2744526BC798}" dt="2021-11-07T10:22:26.088" v="5381" actId="14100"/>
          <ac:picMkLst>
            <pc:docMk/>
            <pc:sldMk cId="1826137591" sldId="339"/>
            <ac:picMk id="4" creationId="{3F48AF3B-2EE5-4D50-8035-120D8B2C8DB9}"/>
          </ac:picMkLst>
        </pc:picChg>
        <pc:picChg chg="add mod modCrop">
          <ac:chgData name="Pendam, Nithin Kumar" userId="f316d4e1-dcea-4cbb-9ca8-7c42d48ec7a2" providerId="ADAL" clId="{4ADD0E2D-0E34-46CA-A1CA-2744526BC798}" dt="2021-11-07T10:22:18.919" v="5380" actId="1076"/>
          <ac:picMkLst>
            <pc:docMk/>
            <pc:sldMk cId="1826137591" sldId="339"/>
            <ac:picMk id="6" creationId="{0D2FC125-C447-4F93-842F-27B69F0D4E5C}"/>
          </ac:picMkLst>
        </pc:picChg>
        <pc:cxnChg chg="mod ord">
          <ac:chgData name="Pendam, Nithin Kumar" userId="f316d4e1-dcea-4cbb-9ca8-7c42d48ec7a2" providerId="ADAL" clId="{4ADD0E2D-0E34-46CA-A1CA-2744526BC798}" dt="2021-11-07T10:22:41.529" v="5385" actId="14100"/>
          <ac:cxnSpMkLst>
            <pc:docMk/>
            <pc:sldMk cId="1826137591" sldId="339"/>
            <ac:cxnSpMk id="8" creationId="{AE418890-6C20-4D7C-BD90-4184B0F17A26}"/>
          </ac:cxnSpMkLst>
        </pc:cxnChg>
        <pc:cxnChg chg="add mod">
          <ac:chgData name="Pendam, Nithin Kumar" userId="f316d4e1-dcea-4cbb-9ca8-7c42d48ec7a2" providerId="ADAL" clId="{4ADD0E2D-0E34-46CA-A1CA-2744526BC798}" dt="2021-11-07T10:22:48.225" v="5387" actId="1076"/>
          <ac:cxnSpMkLst>
            <pc:docMk/>
            <pc:sldMk cId="1826137591" sldId="339"/>
            <ac:cxnSpMk id="19" creationId="{FA1506AB-B383-4AAA-A4EF-EAF3FA11B9CA}"/>
          </ac:cxnSpMkLst>
        </pc:cxnChg>
        <pc:cxnChg chg="add mod">
          <ac:chgData name="Pendam, Nithin Kumar" userId="f316d4e1-dcea-4cbb-9ca8-7c42d48ec7a2" providerId="ADAL" clId="{4ADD0E2D-0E34-46CA-A1CA-2744526BC798}" dt="2021-11-07T10:22:52.710" v="5389" actId="1076"/>
          <ac:cxnSpMkLst>
            <pc:docMk/>
            <pc:sldMk cId="1826137591" sldId="339"/>
            <ac:cxnSpMk id="20" creationId="{13A05C39-854E-4FF2-A07D-61FDF394D9E4}"/>
          </ac:cxnSpMkLst>
        </pc:cxnChg>
      </pc:sldChg>
      <pc:sldChg chg="addSp delSp modSp add mod">
        <pc:chgData name="Pendam, Nithin Kumar" userId="f316d4e1-dcea-4cbb-9ca8-7c42d48ec7a2" providerId="ADAL" clId="{4ADD0E2D-0E34-46CA-A1CA-2744526BC798}" dt="2021-11-09T04:34:59.144" v="8769" actId="207"/>
        <pc:sldMkLst>
          <pc:docMk/>
          <pc:sldMk cId="929708651" sldId="340"/>
        </pc:sldMkLst>
        <pc:spChg chg="mod">
          <ac:chgData name="Pendam, Nithin Kumar" userId="f316d4e1-dcea-4cbb-9ca8-7c42d48ec7a2" providerId="ADAL" clId="{4ADD0E2D-0E34-46CA-A1CA-2744526BC798}" dt="2021-11-09T04:34:59.144" v="8769" actId="207"/>
          <ac:spMkLst>
            <pc:docMk/>
            <pc:sldMk cId="929708651" sldId="340"/>
            <ac:spMk id="2" creationId="{7B91CE70-7672-4F66-83F5-DFA8A23080B4}"/>
          </ac:spMkLst>
        </pc:spChg>
        <pc:spChg chg="del mod">
          <ac:chgData name="Pendam, Nithin Kumar" userId="f316d4e1-dcea-4cbb-9ca8-7c42d48ec7a2" providerId="ADAL" clId="{4ADD0E2D-0E34-46CA-A1CA-2744526BC798}" dt="2021-11-07T10:01:18.439" v="4999" actId="21"/>
          <ac:spMkLst>
            <pc:docMk/>
            <pc:sldMk cId="929708651" sldId="340"/>
            <ac:spMk id="14" creationId="{BF68F854-D57D-4D22-9B32-6E623E279C8A}"/>
          </ac:spMkLst>
        </pc:spChg>
        <pc:spChg chg="mod">
          <ac:chgData name="Pendam, Nithin Kumar" userId="f316d4e1-dcea-4cbb-9ca8-7c42d48ec7a2" providerId="ADAL" clId="{4ADD0E2D-0E34-46CA-A1CA-2744526BC798}" dt="2021-11-07T10:01:54.842" v="5063" actId="113"/>
          <ac:spMkLst>
            <pc:docMk/>
            <pc:sldMk cId="929708651" sldId="340"/>
            <ac:spMk id="15" creationId="{34861E50-F86A-445C-A7B7-D17FF4F389CC}"/>
          </ac:spMkLst>
        </pc:spChg>
        <pc:spChg chg="mod ord">
          <ac:chgData name="Pendam, Nithin Kumar" userId="f316d4e1-dcea-4cbb-9ca8-7c42d48ec7a2" providerId="ADAL" clId="{4ADD0E2D-0E34-46CA-A1CA-2744526BC798}" dt="2021-11-07T10:01:11.239" v="4998" actId="14100"/>
          <ac:spMkLst>
            <pc:docMk/>
            <pc:sldMk cId="929708651" sldId="340"/>
            <ac:spMk id="22" creationId="{28B780F1-8049-4EC2-9623-F3F6529CAA1B}"/>
          </ac:spMkLst>
        </pc:spChg>
        <pc:picChg chg="del">
          <ac:chgData name="Pendam, Nithin Kumar" userId="f316d4e1-dcea-4cbb-9ca8-7c42d48ec7a2" providerId="ADAL" clId="{4ADD0E2D-0E34-46CA-A1CA-2744526BC798}" dt="2021-11-07T09:59:38.492" v="4958" actId="478"/>
          <ac:picMkLst>
            <pc:docMk/>
            <pc:sldMk cId="929708651" sldId="340"/>
            <ac:picMk id="4" creationId="{056BE4DE-F1D9-4B51-9CD3-B16A53F8C117}"/>
          </ac:picMkLst>
        </pc:picChg>
        <pc:picChg chg="add mod">
          <ac:chgData name="Pendam, Nithin Kumar" userId="f316d4e1-dcea-4cbb-9ca8-7c42d48ec7a2" providerId="ADAL" clId="{4ADD0E2D-0E34-46CA-A1CA-2744526BC798}" dt="2021-11-07T10:00:45.117" v="4990" actId="14100"/>
          <ac:picMkLst>
            <pc:docMk/>
            <pc:sldMk cId="929708651" sldId="340"/>
            <ac:picMk id="5" creationId="{FC9E188C-FFBA-469E-BC8A-AB5413645F30}"/>
          </ac:picMkLst>
        </pc:picChg>
        <pc:cxnChg chg="mod ord">
          <ac:chgData name="Pendam, Nithin Kumar" userId="f316d4e1-dcea-4cbb-9ca8-7c42d48ec7a2" providerId="ADAL" clId="{4ADD0E2D-0E34-46CA-A1CA-2744526BC798}" dt="2021-11-07T10:00:57.693" v="4994" actId="14100"/>
          <ac:cxnSpMkLst>
            <pc:docMk/>
            <pc:sldMk cId="929708651" sldId="340"/>
            <ac:cxnSpMk id="8" creationId="{AE418890-6C20-4D7C-BD90-4184B0F17A26}"/>
          </ac:cxnSpMkLst>
        </pc:cxnChg>
      </pc:sldChg>
      <pc:sldChg chg="addSp delSp modSp add mod">
        <pc:chgData name="Pendam, Nithin Kumar" userId="f316d4e1-dcea-4cbb-9ca8-7c42d48ec7a2" providerId="ADAL" clId="{4ADD0E2D-0E34-46CA-A1CA-2744526BC798}" dt="2021-11-09T04:34:54.704" v="8767" actId="207"/>
        <pc:sldMkLst>
          <pc:docMk/>
          <pc:sldMk cId="4005682529" sldId="341"/>
        </pc:sldMkLst>
        <pc:spChg chg="mod">
          <ac:chgData name="Pendam, Nithin Kumar" userId="f316d4e1-dcea-4cbb-9ca8-7c42d48ec7a2" providerId="ADAL" clId="{4ADD0E2D-0E34-46CA-A1CA-2744526BC798}" dt="2021-11-09T04:34:54.704" v="8767" actId="207"/>
          <ac:spMkLst>
            <pc:docMk/>
            <pc:sldMk cId="4005682529" sldId="341"/>
            <ac:spMk id="2" creationId="{7B91CE70-7672-4F66-83F5-DFA8A23080B4}"/>
          </ac:spMkLst>
        </pc:spChg>
        <pc:spChg chg="mod">
          <ac:chgData name="Pendam, Nithin Kumar" userId="f316d4e1-dcea-4cbb-9ca8-7c42d48ec7a2" providerId="ADAL" clId="{4ADD0E2D-0E34-46CA-A1CA-2744526BC798}" dt="2021-11-07T10:05:07.637" v="5175" actId="113"/>
          <ac:spMkLst>
            <pc:docMk/>
            <pc:sldMk cId="4005682529" sldId="341"/>
            <ac:spMk id="15" creationId="{34861E50-F86A-445C-A7B7-D17FF4F389CC}"/>
          </ac:spMkLst>
        </pc:spChg>
        <pc:spChg chg="mod ord">
          <ac:chgData name="Pendam, Nithin Kumar" userId="f316d4e1-dcea-4cbb-9ca8-7c42d48ec7a2" providerId="ADAL" clId="{4ADD0E2D-0E34-46CA-A1CA-2744526BC798}" dt="2021-11-07T10:04:06.534" v="5082" actId="14100"/>
          <ac:spMkLst>
            <pc:docMk/>
            <pc:sldMk cId="4005682529" sldId="341"/>
            <ac:spMk id="22" creationId="{28B780F1-8049-4EC2-9623-F3F6529CAA1B}"/>
          </ac:spMkLst>
        </pc:spChg>
        <pc:picChg chg="add mod">
          <ac:chgData name="Pendam, Nithin Kumar" userId="f316d4e1-dcea-4cbb-9ca8-7c42d48ec7a2" providerId="ADAL" clId="{4ADD0E2D-0E34-46CA-A1CA-2744526BC798}" dt="2021-11-07T10:03:36.880" v="5072" actId="14100"/>
          <ac:picMkLst>
            <pc:docMk/>
            <pc:sldMk cId="4005682529" sldId="341"/>
            <ac:picMk id="4" creationId="{F82471C8-4D58-4607-BAD5-62290BBEC347}"/>
          </ac:picMkLst>
        </pc:picChg>
        <pc:picChg chg="del">
          <ac:chgData name="Pendam, Nithin Kumar" userId="f316d4e1-dcea-4cbb-9ca8-7c42d48ec7a2" providerId="ADAL" clId="{4ADD0E2D-0E34-46CA-A1CA-2744526BC798}" dt="2021-11-07T10:03:20.011" v="5065" actId="478"/>
          <ac:picMkLst>
            <pc:docMk/>
            <pc:sldMk cId="4005682529" sldId="341"/>
            <ac:picMk id="5" creationId="{FC9E188C-FFBA-469E-BC8A-AB5413645F30}"/>
          </ac:picMkLst>
        </pc:picChg>
        <pc:cxnChg chg="mod ord">
          <ac:chgData name="Pendam, Nithin Kumar" userId="f316d4e1-dcea-4cbb-9ca8-7c42d48ec7a2" providerId="ADAL" clId="{4ADD0E2D-0E34-46CA-A1CA-2744526BC798}" dt="2021-11-07T10:03:53.331" v="5078" actId="1076"/>
          <ac:cxnSpMkLst>
            <pc:docMk/>
            <pc:sldMk cId="4005682529" sldId="341"/>
            <ac:cxnSpMk id="8" creationId="{AE418890-6C20-4D7C-BD90-4184B0F17A26}"/>
          </ac:cxnSpMkLst>
        </pc:cxnChg>
      </pc:sldChg>
      <pc:sldChg chg="addSp delSp modSp add mod">
        <pc:chgData name="Pendam, Nithin Kumar" userId="f316d4e1-dcea-4cbb-9ca8-7c42d48ec7a2" providerId="ADAL" clId="{4ADD0E2D-0E34-46CA-A1CA-2744526BC798}" dt="2021-11-09T04:34:49.461" v="8765" actId="207"/>
        <pc:sldMkLst>
          <pc:docMk/>
          <pc:sldMk cId="2877120181" sldId="342"/>
        </pc:sldMkLst>
        <pc:spChg chg="mod">
          <ac:chgData name="Pendam, Nithin Kumar" userId="f316d4e1-dcea-4cbb-9ca8-7c42d48ec7a2" providerId="ADAL" clId="{4ADD0E2D-0E34-46CA-A1CA-2744526BC798}" dt="2021-11-09T04:34:49.461" v="8765" actId="207"/>
          <ac:spMkLst>
            <pc:docMk/>
            <pc:sldMk cId="2877120181" sldId="342"/>
            <ac:spMk id="2" creationId="{7B91CE70-7672-4F66-83F5-DFA8A23080B4}"/>
          </ac:spMkLst>
        </pc:spChg>
        <pc:spChg chg="mod">
          <ac:chgData name="Pendam, Nithin Kumar" userId="f316d4e1-dcea-4cbb-9ca8-7c42d48ec7a2" providerId="ADAL" clId="{4ADD0E2D-0E34-46CA-A1CA-2744526BC798}" dt="2021-11-07T10:07:17.469" v="5217" actId="1076"/>
          <ac:spMkLst>
            <pc:docMk/>
            <pc:sldMk cId="2877120181" sldId="342"/>
            <ac:spMk id="15" creationId="{34861E50-F86A-445C-A7B7-D17FF4F389CC}"/>
          </ac:spMkLst>
        </pc:spChg>
        <pc:spChg chg="mod ord">
          <ac:chgData name="Pendam, Nithin Kumar" userId="f316d4e1-dcea-4cbb-9ca8-7c42d48ec7a2" providerId="ADAL" clId="{4ADD0E2D-0E34-46CA-A1CA-2744526BC798}" dt="2021-11-07T10:06:50.700" v="5215" actId="14100"/>
          <ac:spMkLst>
            <pc:docMk/>
            <pc:sldMk cId="2877120181" sldId="342"/>
            <ac:spMk id="22" creationId="{28B780F1-8049-4EC2-9623-F3F6529CAA1B}"/>
          </ac:spMkLst>
        </pc:spChg>
        <pc:picChg chg="del">
          <ac:chgData name="Pendam, Nithin Kumar" userId="f316d4e1-dcea-4cbb-9ca8-7c42d48ec7a2" providerId="ADAL" clId="{4ADD0E2D-0E34-46CA-A1CA-2744526BC798}" dt="2021-11-07T10:04:17.107" v="5084" actId="478"/>
          <ac:picMkLst>
            <pc:docMk/>
            <pc:sldMk cId="2877120181" sldId="342"/>
            <ac:picMk id="4" creationId="{F82471C8-4D58-4607-BAD5-62290BBEC347}"/>
          </ac:picMkLst>
        </pc:picChg>
        <pc:picChg chg="add mod">
          <ac:chgData name="Pendam, Nithin Kumar" userId="f316d4e1-dcea-4cbb-9ca8-7c42d48ec7a2" providerId="ADAL" clId="{4ADD0E2D-0E34-46CA-A1CA-2744526BC798}" dt="2021-11-07T10:06:54.887" v="5216" actId="1076"/>
          <ac:picMkLst>
            <pc:docMk/>
            <pc:sldMk cId="2877120181" sldId="342"/>
            <ac:picMk id="5" creationId="{25D48A0F-BFBE-48A5-A690-488B60599631}"/>
          </ac:picMkLst>
        </pc:picChg>
        <pc:cxnChg chg="mod ord">
          <ac:chgData name="Pendam, Nithin Kumar" userId="f316d4e1-dcea-4cbb-9ca8-7c42d48ec7a2" providerId="ADAL" clId="{4ADD0E2D-0E34-46CA-A1CA-2744526BC798}" dt="2021-11-07T10:06:37.069" v="5212" actId="14100"/>
          <ac:cxnSpMkLst>
            <pc:docMk/>
            <pc:sldMk cId="2877120181" sldId="342"/>
            <ac:cxnSpMk id="8" creationId="{AE418890-6C20-4D7C-BD90-4184B0F17A26}"/>
          </ac:cxnSpMkLst>
        </pc:cxnChg>
        <pc:cxnChg chg="add mod ord">
          <ac:chgData name="Pendam, Nithin Kumar" userId="f316d4e1-dcea-4cbb-9ca8-7c42d48ec7a2" providerId="ADAL" clId="{4ADD0E2D-0E34-46CA-A1CA-2744526BC798}" dt="2021-11-07T10:06:26.657" v="5209" actId="14100"/>
          <ac:cxnSpMkLst>
            <pc:docMk/>
            <pc:sldMk cId="2877120181" sldId="342"/>
            <ac:cxnSpMk id="16" creationId="{224F2A85-0A8B-4D46-9434-D7C47DBE82F3}"/>
          </ac:cxnSpMkLst>
        </pc:cxnChg>
      </pc:sldChg>
      <pc:sldChg chg="addSp delSp modSp add mod">
        <pc:chgData name="Pendam, Nithin Kumar" userId="f316d4e1-dcea-4cbb-9ca8-7c42d48ec7a2" providerId="ADAL" clId="{4ADD0E2D-0E34-46CA-A1CA-2744526BC798}" dt="2021-11-09T04:34:22.544" v="8759" actId="207"/>
        <pc:sldMkLst>
          <pc:docMk/>
          <pc:sldMk cId="2994785119" sldId="343"/>
        </pc:sldMkLst>
        <pc:spChg chg="mod">
          <ac:chgData name="Pendam, Nithin Kumar" userId="f316d4e1-dcea-4cbb-9ca8-7c42d48ec7a2" providerId="ADAL" clId="{4ADD0E2D-0E34-46CA-A1CA-2744526BC798}" dt="2021-11-09T04:34:22.544" v="8759" actId="207"/>
          <ac:spMkLst>
            <pc:docMk/>
            <pc:sldMk cId="2994785119" sldId="343"/>
            <ac:spMk id="2" creationId="{7B91CE70-7672-4F66-83F5-DFA8A23080B4}"/>
          </ac:spMkLst>
        </pc:spChg>
        <pc:spChg chg="del mod">
          <ac:chgData name="Pendam, Nithin Kumar" userId="f316d4e1-dcea-4cbb-9ca8-7c42d48ec7a2" providerId="ADAL" clId="{4ADD0E2D-0E34-46CA-A1CA-2744526BC798}" dt="2021-11-07T12:13:31.814" v="5627" actId="478"/>
          <ac:spMkLst>
            <pc:docMk/>
            <pc:sldMk cId="2994785119" sldId="343"/>
            <ac:spMk id="14" creationId="{BF68F854-D57D-4D22-9B32-6E623E279C8A}"/>
          </ac:spMkLst>
        </pc:spChg>
        <pc:spChg chg="mod">
          <ac:chgData name="Pendam, Nithin Kumar" userId="f316d4e1-dcea-4cbb-9ca8-7c42d48ec7a2" providerId="ADAL" clId="{4ADD0E2D-0E34-46CA-A1CA-2744526BC798}" dt="2021-11-07T12:12:51.442" v="5616" actId="1076"/>
          <ac:spMkLst>
            <pc:docMk/>
            <pc:sldMk cId="2994785119" sldId="343"/>
            <ac:spMk id="15" creationId="{34861E50-F86A-445C-A7B7-D17FF4F389CC}"/>
          </ac:spMkLst>
        </pc:spChg>
        <pc:spChg chg="del mod">
          <ac:chgData name="Pendam, Nithin Kumar" userId="f316d4e1-dcea-4cbb-9ca8-7c42d48ec7a2" providerId="ADAL" clId="{4ADD0E2D-0E34-46CA-A1CA-2744526BC798}" dt="2021-11-07T12:13:30.997" v="5626" actId="478"/>
          <ac:spMkLst>
            <pc:docMk/>
            <pc:sldMk cId="2994785119" sldId="343"/>
            <ac:spMk id="22" creationId="{28B780F1-8049-4EC2-9623-F3F6529CAA1B}"/>
          </ac:spMkLst>
        </pc:spChg>
        <pc:picChg chg="add mod">
          <ac:chgData name="Pendam, Nithin Kumar" userId="f316d4e1-dcea-4cbb-9ca8-7c42d48ec7a2" providerId="ADAL" clId="{4ADD0E2D-0E34-46CA-A1CA-2744526BC798}" dt="2021-11-07T12:12:39.682" v="5615" actId="1076"/>
          <ac:picMkLst>
            <pc:docMk/>
            <pc:sldMk cId="2994785119" sldId="343"/>
            <ac:picMk id="4" creationId="{211E0D7D-26E5-4186-99CE-D114961B1E3D}"/>
          </ac:picMkLst>
        </pc:picChg>
        <pc:cxnChg chg="mod ord">
          <ac:chgData name="Pendam, Nithin Kumar" userId="f316d4e1-dcea-4cbb-9ca8-7c42d48ec7a2" providerId="ADAL" clId="{4ADD0E2D-0E34-46CA-A1CA-2744526BC798}" dt="2021-11-07T12:13:14.579" v="5621" actId="1076"/>
          <ac:cxnSpMkLst>
            <pc:docMk/>
            <pc:sldMk cId="2994785119" sldId="343"/>
            <ac:cxnSpMk id="8" creationId="{AE418890-6C20-4D7C-BD90-4184B0F17A26}"/>
          </ac:cxnSpMkLst>
        </pc:cxnChg>
        <pc:cxnChg chg="add mod">
          <ac:chgData name="Pendam, Nithin Kumar" userId="f316d4e1-dcea-4cbb-9ca8-7c42d48ec7a2" providerId="ADAL" clId="{4ADD0E2D-0E34-46CA-A1CA-2744526BC798}" dt="2021-11-07T12:13:19.676" v="5623" actId="1076"/>
          <ac:cxnSpMkLst>
            <pc:docMk/>
            <pc:sldMk cId="2994785119" sldId="343"/>
            <ac:cxnSpMk id="17" creationId="{AAF06770-2759-48F5-A14E-123FA2EFF35A}"/>
          </ac:cxnSpMkLst>
        </pc:cxnChg>
        <pc:cxnChg chg="add mod">
          <ac:chgData name="Pendam, Nithin Kumar" userId="f316d4e1-dcea-4cbb-9ca8-7c42d48ec7a2" providerId="ADAL" clId="{4ADD0E2D-0E34-46CA-A1CA-2744526BC798}" dt="2021-11-07T12:13:25.234" v="5625" actId="1076"/>
          <ac:cxnSpMkLst>
            <pc:docMk/>
            <pc:sldMk cId="2994785119" sldId="343"/>
            <ac:cxnSpMk id="18" creationId="{B624C480-EBDF-4CD4-8D15-E326F4B5D031}"/>
          </ac:cxnSpMkLst>
        </pc:cxnChg>
      </pc:sldChg>
      <pc:sldChg chg="addSp delSp modSp add mod">
        <pc:chgData name="Pendam, Nithin Kumar" userId="f316d4e1-dcea-4cbb-9ca8-7c42d48ec7a2" providerId="ADAL" clId="{4ADD0E2D-0E34-46CA-A1CA-2744526BC798}" dt="2021-11-09T04:34:18.504" v="8757" actId="207"/>
        <pc:sldMkLst>
          <pc:docMk/>
          <pc:sldMk cId="2366955545" sldId="344"/>
        </pc:sldMkLst>
        <pc:spChg chg="mod">
          <ac:chgData name="Pendam, Nithin Kumar" userId="f316d4e1-dcea-4cbb-9ca8-7c42d48ec7a2" providerId="ADAL" clId="{4ADD0E2D-0E34-46CA-A1CA-2744526BC798}" dt="2021-11-09T04:34:18.504" v="8757" actId="207"/>
          <ac:spMkLst>
            <pc:docMk/>
            <pc:sldMk cId="2366955545" sldId="344"/>
            <ac:spMk id="2" creationId="{7B91CE70-7672-4F66-83F5-DFA8A23080B4}"/>
          </ac:spMkLst>
        </pc:spChg>
        <pc:spChg chg="del mod ord">
          <ac:chgData name="Pendam, Nithin Kumar" userId="f316d4e1-dcea-4cbb-9ca8-7c42d48ec7a2" providerId="ADAL" clId="{4ADD0E2D-0E34-46CA-A1CA-2744526BC798}" dt="2021-11-07T13:50:10.099" v="5804" actId="21"/>
          <ac:spMkLst>
            <pc:docMk/>
            <pc:sldMk cId="2366955545" sldId="344"/>
            <ac:spMk id="14" creationId="{BF68F854-D57D-4D22-9B32-6E623E279C8A}"/>
          </ac:spMkLst>
        </pc:spChg>
        <pc:spChg chg="mod">
          <ac:chgData name="Pendam, Nithin Kumar" userId="f316d4e1-dcea-4cbb-9ca8-7c42d48ec7a2" providerId="ADAL" clId="{4ADD0E2D-0E34-46CA-A1CA-2744526BC798}" dt="2021-11-07T13:50:34.597" v="5812" actId="113"/>
          <ac:spMkLst>
            <pc:docMk/>
            <pc:sldMk cId="2366955545" sldId="344"/>
            <ac:spMk id="15" creationId="{34861E50-F86A-445C-A7B7-D17FF4F389CC}"/>
          </ac:spMkLst>
        </pc:spChg>
        <pc:spChg chg="mod ord">
          <ac:chgData name="Pendam, Nithin Kumar" userId="f316d4e1-dcea-4cbb-9ca8-7c42d48ec7a2" providerId="ADAL" clId="{4ADD0E2D-0E34-46CA-A1CA-2744526BC798}" dt="2021-11-07T13:50:02.762" v="5801" actId="14100"/>
          <ac:spMkLst>
            <pc:docMk/>
            <pc:sldMk cId="2366955545" sldId="344"/>
            <ac:spMk id="22" creationId="{28B780F1-8049-4EC2-9623-F3F6529CAA1B}"/>
          </ac:spMkLst>
        </pc:spChg>
        <pc:picChg chg="add mod">
          <ac:chgData name="Pendam, Nithin Kumar" userId="f316d4e1-dcea-4cbb-9ca8-7c42d48ec7a2" providerId="ADAL" clId="{4ADD0E2D-0E34-46CA-A1CA-2744526BC798}" dt="2021-11-07T13:49:20.026" v="5793" actId="1076"/>
          <ac:picMkLst>
            <pc:docMk/>
            <pc:sldMk cId="2366955545" sldId="344"/>
            <ac:picMk id="4" creationId="{D6B96C91-4542-4B10-8848-36A01B5AC14E}"/>
          </ac:picMkLst>
        </pc:picChg>
        <pc:cxnChg chg="mod ord">
          <ac:chgData name="Pendam, Nithin Kumar" userId="f316d4e1-dcea-4cbb-9ca8-7c42d48ec7a2" providerId="ADAL" clId="{4ADD0E2D-0E34-46CA-A1CA-2744526BC798}" dt="2021-11-07T13:49:46.004" v="5797" actId="14100"/>
          <ac:cxnSpMkLst>
            <pc:docMk/>
            <pc:sldMk cId="2366955545" sldId="344"/>
            <ac:cxnSpMk id="8" creationId="{AE418890-6C20-4D7C-BD90-4184B0F17A26}"/>
          </ac:cxnSpMkLst>
        </pc:cxnChg>
      </pc:sldChg>
      <pc:sldChg chg="addSp modSp add mod">
        <pc:chgData name="Pendam, Nithin Kumar" userId="f316d4e1-dcea-4cbb-9ca8-7c42d48ec7a2" providerId="ADAL" clId="{4ADD0E2D-0E34-46CA-A1CA-2744526BC798}" dt="2021-11-09T04:34:13.704" v="8754" actId="207"/>
        <pc:sldMkLst>
          <pc:docMk/>
          <pc:sldMk cId="1723852290" sldId="345"/>
        </pc:sldMkLst>
        <pc:spChg chg="mod">
          <ac:chgData name="Pendam, Nithin Kumar" userId="f316d4e1-dcea-4cbb-9ca8-7c42d48ec7a2" providerId="ADAL" clId="{4ADD0E2D-0E34-46CA-A1CA-2744526BC798}" dt="2021-11-09T04:34:13.704" v="8754" actId="207"/>
          <ac:spMkLst>
            <pc:docMk/>
            <pc:sldMk cId="1723852290" sldId="345"/>
            <ac:spMk id="2" creationId="{7B91CE70-7672-4F66-83F5-DFA8A23080B4}"/>
          </ac:spMkLst>
        </pc:spChg>
        <pc:spChg chg="mod ord">
          <ac:chgData name="Pendam, Nithin Kumar" userId="f316d4e1-dcea-4cbb-9ca8-7c42d48ec7a2" providerId="ADAL" clId="{4ADD0E2D-0E34-46CA-A1CA-2744526BC798}" dt="2021-11-07T13:52:31.716" v="5848" actId="1076"/>
          <ac:spMkLst>
            <pc:docMk/>
            <pc:sldMk cId="1723852290" sldId="345"/>
            <ac:spMk id="14" creationId="{BF68F854-D57D-4D22-9B32-6E623E279C8A}"/>
          </ac:spMkLst>
        </pc:spChg>
        <pc:spChg chg="mod">
          <ac:chgData name="Pendam, Nithin Kumar" userId="f316d4e1-dcea-4cbb-9ca8-7c42d48ec7a2" providerId="ADAL" clId="{4ADD0E2D-0E34-46CA-A1CA-2744526BC798}" dt="2021-11-07T13:56:37.318" v="5942" actId="1076"/>
          <ac:spMkLst>
            <pc:docMk/>
            <pc:sldMk cId="1723852290" sldId="345"/>
            <ac:spMk id="15" creationId="{34861E50-F86A-445C-A7B7-D17FF4F389CC}"/>
          </ac:spMkLst>
        </pc:spChg>
        <pc:spChg chg="mod ord">
          <ac:chgData name="Pendam, Nithin Kumar" userId="f316d4e1-dcea-4cbb-9ca8-7c42d48ec7a2" providerId="ADAL" clId="{4ADD0E2D-0E34-46CA-A1CA-2744526BC798}" dt="2021-11-07T13:51:58.030" v="5838" actId="14100"/>
          <ac:spMkLst>
            <pc:docMk/>
            <pc:sldMk cId="1723852290" sldId="345"/>
            <ac:spMk id="22" creationId="{28B780F1-8049-4EC2-9623-F3F6529CAA1B}"/>
          </ac:spMkLst>
        </pc:spChg>
        <pc:picChg chg="add mod">
          <ac:chgData name="Pendam, Nithin Kumar" userId="f316d4e1-dcea-4cbb-9ca8-7c42d48ec7a2" providerId="ADAL" clId="{4ADD0E2D-0E34-46CA-A1CA-2744526BC798}" dt="2021-11-07T13:51:37.662" v="5834" actId="1076"/>
          <ac:picMkLst>
            <pc:docMk/>
            <pc:sldMk cId="1723852290" sldId="345"/>
            <ac:picMk id="4" creationId="{80EF8C06-6FD4-4CD9-AE99-97EF93ADFEDA}"/>
          </ac:picMkLst>
        </pc:picChg>
        <pc:cxnChg chg="mod ord">
          <ac:chgData name="Pendam, Nithin Kumar" userId="f316d4e1-dcea-4cbb-9ca8-7c42d48ec7a2" providerId="ADAL" clId="{4ADD0E2D-0E34-46CA-A1CA-2744526BC798}" dt="2021-11-07T13:52:13.812" v="5843" actId="1076"/>
          <ac:cxnSpMkLst>
            <pc:docMk/>
            <pc:sldMk cId="1723852290" sldId="345"/>
            <ac:cxnSpMk id="8" creationId="{AE418890-6C20-4D7C-BD90-4184B0F17A26}"/>
          </ac:cxnSpMkLst>
        </pc:cxnChg>
      </pc:sldChg>
      <pc:sldChg chg="addSp modSp add mod">
        <pc:chgData name="Pendam, Nithin Kumar" userId="f316d4e1-dcea-4cbb-9ca8-7c42d48ec7a2" providerId="ADAL" clId="{4ADD0E2D-0E34-46CA-A1CA-2744526BC798}" dt="2021-11-09T04:34:09.968" v="8752" actId="207"/>
        <pc:sldMkLst>
          <pc:docMk/>
          <pc:sldMk cId="2864297548" sldId="346"/>
        </pc:sldMkLst>
        <pc:spChg chg="mod">
          <ac:chgData name="Pendam, Nithin Kumar" userId="f316d4e1-dcea-4cbb-9ca8-7c42d48ec7a2" providerId="ADAL" clId="{4ADD0E2D-0E34-46CA-A1CA-2744526BC798}" dt="2021-11-09T04:34:09.968" v="8752" actId="207"/>
          <ac:spMkLst>
            <pc:docMk/>
            <pc:sldMk cId="2864297548" sldId="346"/>
            <ac:spMk id="2" creationId="{7B91CE70-7672-4F66-83F5-DFA8A23080B4}"/>
          </ac:spMkLst>
        </pc:spChg>
        <pc:spChg chg="mod ord">
          <ac:chgData name="Pendam, Nithin Kumar" userId="f316d4e1-dcea-4cbb-9ca8-7c42d48ec7a2" providerId="ADAL" clId="{4ADD0E2D-0E34-46CA-A1CA-2744526BC798}" dt="2021-11-07T13:54:36.020" v="5897" actId="1076"/>
          <ac:spMkLst>
            <pc:docMk/>
            <pc:sldMk cId="2864297548" sldId="346"/>
            <ac:spMk id="14" creationId="{BF68F854-D57D-4D22-9B32-6E623E279C8A}"/>
          </ac:spMkLst>
        </pc:spChg>
        <pc:spChg chg="mod">
          <ac:chgData name="Pendam, Nithin Kumar" userId="f316d4e1-dcea-4cbb-9ca8-7c42d48ec7a2" providerId="ADAL" clId="{4ADD0E2D-0E34-46CA-A1CA-2744526BC798}" dt="2021-11-07T13:53:41.191" v="5880" actId="1076"/>
          <ac:spMkLst>
            <pc:docMk/>
            <pc:sldMk cId="2864297548" sldId="346"/>
            <ac:spMk id="15" creationId="{34861E50-F86A-445C-A7B7-D17FF4F389CC}"/>
          </ac:spMkLst>
        </pc:spChg>
        <pc:spChg chg="mod ord">
          <ac:chgData name="Pendam, Nithin Kumar" userId="f316d4e1-dcea-4cbb-9ca8-7c42d48ec7a2" providerId="ADAL" clId="{4ADD0E2D-0E34-46CA-A1CA-2744526BC798}" dt="2021-11-07T13:54:26.831" v="5893" actId="14100"/>
          <ac:spMkLst>
            <pc:docMk/>
            <pc:sldMk cId="2864297548" sldId="346"/>
            <ac:spMk id="22" creationId="{28B780F1-8049-4EC2-9623-F3F6529CAA1B}"/>
          </ac:spMkLst>
        </pc:spChg>
        <pc:picChg chg="add mod">
          <ac:chgData name="Pendam, Nithin Kumar" userId="f316d4e1-dcea-4cbb-9ca8-7c42d48ec7a2" providerId="ADAL" clId="{4ADD0E2D-0E34-46CA-A1CA-2744526BC798}" dt="2021-11-07T13:54:07.909" v="5890" actId="14100"/>
          <ac:picMkLst>
            <pc:docMk/>
            <pc:sldMk cId="2864297548" sldId="346"/>
            <ac:picMk id="4" creationId="{D2E83AB3-6373-4D4A-9716-66F34E3BA17F}"/>
          </ac:picMkLst>
        </pc:picChg>
        <pc:cxnChg chg="mod ord">
          <ac:chgData name="Pendam, Nithin Kumar" userId="f316d4e1-dcea-4cbb-9ca8-7c42d48ec7a2" providerId="ADAL" clId="{4ADD0E2D-0E34-46CA-A1CA-2744526BC798}" dt="2021-11-07T13:54:52.067" v="5902" actId="1076"/>
          <ac:cxnSpMkLst>
            <pc:docMk/>
            <pc:sldMk cId="2864297548" sldId="346"/>
            <ac:cxnSpMk id="8" creationId="{AE418890-6C20-4D7C-BD90-4184B0F17A26}"/>
          </ac:cxnSpMkLst>
        </pc:cxnChg>
      </pc:sldChg>
      <pc:sldChg chg="add del">
        <pc:chgData name="Pendam, Nithin Kumar" userId="f316d4e1-dcea-4cbb-9ca8-7c42d48ec7a2" providerId="ADAL" clId="{4ADD0E2D-0E34-46CA-A1CA-2744526BC798}" dt="2021-11-08T18:08:04.422" v="8685" actId="2696"/>
        <pc:sldMkLst>
          <pc:docMk/>
          <pc:sldMk cId="1990833221" sldId="347"/>
        </pc:sldMkLst>
      </pc:sldChg>
      <pc:sldChg chg="addSp delSp modSp add mod">
        <pc:chgData name="Pendam, Nithin Kumar" userId="f316d4e1-dcea-4cbb-9ca8-7c42d48ec7a2" providerId="ADAL" clId="{4ADD0E2D-0E34-46CA-A1CA-2744526BC798}" dt="2021-11-09T04:34:04.414" v="8750" actId="207"/>
        <pc:sldMkLst>
          <pc:docMk/>
          <pc:sldMk cId="1454088836" sldId="348"/>
        </pc:sldMkLst>
        <pc:spChg chg="mod">
          <ac:chgData name="Pendam, Nithin Kumar" userId="f316d4e1-dcea-4cbb-9ca8-7c42d48ec7a2" providerId="ADAL" clId="{4ADD0E2D-0E34-46CA-A1CA-2744526BC798}" dt="2021-11-09T04:34:04.414" v="8750" actId="207"/>
          <ac:spMkLst>
            <pc:docMk/>
            <pc:sldMk cId="1454088836" sldId="348"/>
            <ac:spMk id="2" creationId="{7B91CE70-7672-4F66-83F5-DFA8A23080B4}"/>
          </ac:spMkLst>
        </pc:spChg>
        <pc:spChg chg="mod ord">
          <ac:chgData name="Pendam, Nithin Kumar" userId="f316d4e1-dcea-4cbb-9ca8-7c42d48ec7a2" providerId="ADAL" clId="{4ADD0E2D-0E34-46CA-A1CA-2744526BC798}" dt="2021-11-07T13:56:25.285" v="5941" actId="1076"/>
          <ac:spMkLst>
            <pc:docMk/>
            <pc:sldMk cId="1454088836" sldId="348"/>
            <ac:spMk id="14" creationId="{BF68F854-D57D-4D22-9B32-6E623E279C8A}"/>
          </ac:spMkLst>
        </pc:spChg>
        <pc:spChg chg="mod">
          <ac:chgData name="Pendam, Nithin Kumar" userId="f316d4e1-dcea-4cbb-9ca8-7c42d48ec7a2" providerId="ADAL" clId="{4ADD0E2D-0E34-46CA-A1CA-2744526BC798}" dt="2021-11-07T13:55:19.794" v="5919" actId="20577"/>
          <ac:spMkLst>
            <pc:docMk/>
            <pc:sldMk cId="1454088836" sldId="348"/>
            <ac:spMk id="15" creationId="{34861E50-F86A-445C-A7B7-D17FF4F389CC}"/>
          </ac:spMkLst>
        </pc:spChg>
        <pc:spChg chg="mod ord">
          <ac:chgData name="Pendam, Nithin Kumar" userId="f316d4e1-dcea-4cbb-9ca8-7c42d48ec7a2" providerId="ADAL" clId="{4ADD0E2D-0E34-46CA-A1CA-2744526BC798}" dt="2021-11-07T13:56:19.372" v="5939" actId="1076"/>
          <ac:spMkLst>
            <pc:docMk/>
            <pc:sldMk cId="1454088836" sldId="348"/>
            <ac:spMk id="22" creationId="{28B780F1-8049-4EC2-9623-F3F6529CAA1B}"/>
          </ac:spMkLst>
        </pc:spChg>
        <pc:picChg chg="del">
          <ac:chgData name="Pendam, Nithin Kumar" userId="f316d4e1-dcea-4cbb-9ca8-7c42d48ec7a2" providerId="ADAL" clId="{4ADD0E2D-0E34-46CA-A1CA-2744526BC798}" dt="2021-11-07T13:55:22.732" v="5920" actId="478"/>
          <ac:picMkLst>
            <pc:docMk/>
            <pc:sldMk cId="1454088836" sldId="348"/>
            <ac:picMk id="4" creationId="{D2E83AB3-6373-4D4A-9716-66F34E3BA17F}"/>
          </ac:picMkLst>
        </pc:picChg>
        <pc:picChg chg="add mod ord">
          <ac:chgData name="Pendam, Nithin Kumar" userId="f316d4e1-dcea-4cbb-9ca8-7c42d48ec7a2" providerId="ADAL" clId="{4ADD0E2D-0E34-46CA-A1CA-2744526BC798}" dt="2021-11-07T13:56:03.224" v="5935" actId="1076"/>
          <ac:picMkLst>
            <pc:docMk/>
            <pc:sldMk cId="1454088836" sldId="348"/>
            <ac:picMk id="5" creationId="{FD46D00F-A312-4EB6-80EF-8EF13CEE0BB1}"/>
          </ac:picMkLst>
        </pc:picChg>
        <pc:cxnChg chg="mod">
          <ac:chgData name="Pendam, Nithin Kumar" userId="f316d4e1-dcea-4cbb-9ca8-7c42d48ec7a2" providerId="ADAL" clId="{4ADD0E2D-0E34-46CA-A1CA-2744526BC798}" dt="2021-11-07T13:56:12.441" v="5937" actId="1076"/>
          <ac:cxnSpMkLst>
            <pc:docMk/>
            <pc:sldMk cId="1454088836" sldId="348"/>
            <ac:cxnSpMk id="8" creationId="{AE418890-6C20-4D7C-BD90-4184B0F17A26}"/>
          </ac:cxnSpMkLst>
        </pc:cxnChg>
      </pc:sldChg>
      <pc:sldChg chg="addSp delSp modSp new mod setBg setClrOvrMap">
        <pc:chgData name="Pendam, Nithin Kumar" userId="f316d4e1-dcea-4cbb-9ca8-7c42d48ec7a2" providerId="ADAL" clId="{4ADD0E2D-0E34-46CA-A1CA-2744526BC798}" dt="2021-11-07T15:18:44.443" v="6310" actId="115"/>
        <pc:sldMkLst>
          <pc:docMk/>
          <pc:sldMk cId="2931957564" sldId="349"/>
        </pc:sldMkLst>
        <pc:spChg chg="mod">
          <ac:chgData name="Pendam, Nithin Kumar" userId="f316d4e1-dcea-4cbb-9ca8-7c42d48ec7a2" providerId="ADAL" clId="{4ADD0E2D-0E34-46CA-A1CA-2744526BC798}" dt="2021-11-07T15:18:44.443" v="6310" actId="115"/>
          <ac:spMkLst>
            <pc:docMk/>
            <pc:sldMk cId="2931957564" sldId="349"/>
            <ac:spMk id="2" creationId="{223C3B73-97D0-47D8-AEBD-BC42972CFB30}"/>
          </ac:spMkLst>
        </pc:spChg>
        <pc:spChg chg="del mod">
          <ac:chgData name="Pendam, Nithin Kumar" userId="f316d4e1-dcea-4cbb-9ca8-7c42d48ec7a2" providerId="ADAL" clId="{4ADD0E2D-0E34-46CA-A1CA-2744526BC798}" dt="2021-11-07T15:02:30.391" v="6034" actId="931"/>
          <ac:spMkLst>
            <pc:docMk/>
            <pc:sldMk cId="2931957564" sldId="349"/>
            <ac:spMk id="3" creationId="{6ED96242-5B91-41D0-B48C-5758CBC3E287}"/>
          </ac:spMkLst>
        </pc:spChg>
        <pc:spChg chg="add del mod">
          <ac:chgData name="Pendam, Nithin Kumar" userId="f316d4e1-dcea-4cbb-9ca8-7c42d48ec7a2" providerId="ADAL" clId="{4ADD0E2D-0E34-46CA-A1CA-2744526BC798}" dt="2021-11-07T15:06:42.037" v="6042" actId="931"/>
          <ac:spMkLst>
            <pc:docMk/>
            <pc:sldMk cId="2931957564" sldId="349"/>
            <ac:spMk id="7" creationId="{01DE18A2-E7D1-498E-8C03-64BEB741C389}"/>
          </ac:spMkLst>
        </pc:spChg>
        <pc:spChg chg="add del">
          <ac:chgData name="Pendam, Nithin Kumar" userId="f316d4e1-dcea-4cbb-9ca8-7c42d48ec7a2" providerId="ADAL" clId="{4ADD0E2D-0E34-46CA-A1CA-2744526BC798}" dt="2021-11-07T15:06:47.074" v="6045" actId="26606"/>
          <ac:spMkLst>
            <pc:docMk/>
            <pc:sldMk cId="2931957564" sldId="349"/>
            <ac:spMk id="8" creationId="{86C16C40-7C29-4ACC-B851-7E08E459B596}"/>
          </ac:spMkLst>
        </pc:spChg>
        <pc:spChg chg="add mod">
          <ac:chgData name="Pendam, Nithin Kumar" userId="f316d4e1-dcea-4cbb-9ca8-7c42d48ec7a2" providerId="ADAL" clId="{4ADD0E2D-0E34-46CA-A1CA-2744526BC798}" dt="2021-11-07T15:14:16.330" v="6122" actId="20577"/>
          <ac:spMkLst>
            <pc:docMk/>
            <pc:sldMk cId="2931957564" sldId="349"/>
            <ac:spMk id="24" creationId="{BA00BE47-569F-4C73-A2A8-301ED581B047}"/>
          </ac:spMkLst>
        </pc:spChg>
        <pc:spChg chg="add del">
          <ac:chgData name="Pendam, Nithin Kumar" userId="f316d4e1-dcea-4cbb-9ca8-7c42d48ec7a2" providerId="ADAL" clId="{4ADD0E2D-0E34-46CA-A1CA-2744526BC798}" dt="2021-11-07T15:10:28.019" v="6051" actId="931"/>
          <ac:spMkLst>
            <pc:docMk/>
            <pc:sldMk cId="2931957564" sldId="349"/>
            <ac:spMk id="25" creationId="{5145B47C-76B0-4F28-A333-49BE2B3F2354}"/>
          </ac:spMkLst>
        </pc:spChg>
        <pc:spChg chg="add">
          <ac:chgData name="Pendam, Nithin Kumar" userId="f316d4e1-dcea-4cbb-9ca8-7c42d48ec7a2" providerId="ADAL" clId="{4ADD0E2D-0E34-46CA-A1CA-2744526BC798}" dt="2021-11-07T15:06:47.074" v="6045" actId="26606"/>
          <ac:spMkLst>
            <pc:docMk/>
            <pc:sldMk cId="2931957564" sldId="349"/>
            <ac:spMk id="28" creationId="{9F4444CE-BC8D-4D61-B303-4C05614E62AB}"/>
          </ac:spMkLst>
        </pc:spChg>
        <pc:spChg chg="add">
          <ac:chgData name="Pendam, Nithin Kumar" userId="f316d4e1-dcea-4cbb-9ca8-7c42d48ec7a2" providerId="ADAL" clId="{4ADD0E2D-0E34-46CA-A1CA-2744526BC798}" dt="2021-11-07T15:06:47.074" v="6045" actId="26606"/>
          <ac:spMkLst>
            <pc:docMk/>
            <pc:sldMk cId="2931957564" sldId="349"/>
            <ac:spMk id="30" creationId="{62423CA5-E2E1-4789-B759-9906C1C94063}"/>
          </ac:spMkLst>
        </pc:spChg>
        <pc:spChg chg="add mod">
          <ac:chgData name="Pendam, Nithin Kumar" userId="f316d4e1-dcea-4cbb-9ca8-7c42d48ec7a2" providerId="ADAL" clId="{4ADD0E2D-0E34-46CA-A1CA-2744526BC798}" dt="2021-11-07T15:18:06.491" v="6309" actId="20577"/>
          <ac:spMkLst>
            <pc:docMk/>
            <pc:sldMk cId="2931957564" sldId="349"/>
            <ac:spMk id="31" creationId="{15FAC43B-4C67-4E57-B34E-FD8969C1140A}"/>
          </ac:spMkLst>
        </pc:spChg>
        <pc:spChg chg="add">
          <ac:chgData name="Pendam, Nithin Kumar" userId="f316d4e1-dcea-4cbb-9ca8-7c42d48ec7a2" providerId="ADAL" clId="{4ADD0E2D-0E34-46CA-A1CA-2744526BC798}" dt="2021-11-07T15:06:47.074" v="6045" actId="26606"/>
          <ac:spMkLst>
            <pc:docMk/>
            <pc:sldMk cId="2931957564" sldId="349"/>
            <ac:spMk id="32" creationId="{73772B81-181F-48B7-8826-4D9686D15DF5}"/>
          </ac:spMkLst>
        </pc:spChg>
        <pc:spChg chg="add">
          <ac:chgData name="Pendam, Nithin Kumar" userId="f316d4e1-dcea-4cbb-9ca8-7c42d48ec7a2" providerId="ADAL" clId="{4ADD0E2D-0E34-46CA-A1CA-2744526BC798}" dt="2021-11-07T15:06:47.074" v="6045" actId="26606"/>
          <ac:spMkLst>
            <pc:docMk/>
            <pc:sldMk cId="2931957564" sldId="349"/>
            <ac:spMk id="34" creationId="{B2205F6E-03C6-4E92-877C-E2482F6599AA}"/>
          </ac:spMkLst>
        </pc:spChg>
        <pc:grpChg chg="add del">
          <ac:chgData name="Pendam, Nithin Kumar" userId="f316d4e1-dcea-4cbb-9ca8-7c42d48ec7a2" providerId="ADAL" clId="{4ADD0E2D-0E34-46CA-A1CA-2744526BC798}" dt="2021-11-07T15:06:47.074" v="6045" actId="26606"/>
          <ac:grpSpMkLst>
            <pc:docMk/>
            <pc:sldMk cId="2931957564" sldId="349"/>
            <ac:grpSpMk id="10" creationId="{648049AD-9827-49E8-8BF5-32E175C8EA8A}"/>
          </ac:grpSpMkLst>
        </pc:grpChg>
        <pc:picChg chg="add del mod modCrop">
          <ac:chgData name="Pendam, Nithin Kumar" userId="f316d4e1-dcea-4cbb-9ca8-7c42d48ec7a2" providerId="ADAL" clId="{4ADD0E2D-0E34-46CA-A1CA-2744526BC798}" dt="2021-11-07T15:06:35.109" v="6041" actId="478"/>
          <ac:picMkLst>
            <pc:docMk/>
            <pc:sldMk cId="2931957564" sldId="349"/>
            <ac:picMk id="5" creationId="{7B74868A-75C7-4CD3-A999-578D70BCE9BB}"/>
          </ac:picMkLst>
        </pc:picChg>
        <pc:picChg chg="add mod modCrop">
          <ac:chgData name="Pendam, Nithin Kumar" userId="f316d4e1-dcea-4cbb-9ca8-7c42d48ec7a2" providerId="ADAL" clId="{4ADD0E2D-0E34-46CA-A1CA-2744526BC798}" dt="2021-11-07T15:10:21.344" v="6050" actId="732"/>
          <ac:picMkLst>
            <pc:docMk/>
            <pc:sldMk cId="2931957564" sldId="349"/>
            <ac:picMk id="21" creationId="{ECD49159-5248-4963-9D71-FF113797D242}"/>
          </ac:picMkLst>
        </pc:picChg>
        <pc:picChg chg="add mod modCrop">
          <ac:chgData name="Pendam, Nithin Kumar" userId="f316d4e1-dcea-4cbb-9ca8-7c42d48ec7a2" providerId="ADAL" clId="{4ADD0E2D-0E34-46CA-A1CA-2744526BC798}" dt="2021-11-07T15:11:25.585" v="6066" actId="1076"/>
          <ac:picMkLst>
            <pc:docMk/>
            <pc:sldMk cId="2931957564" sldId="349"/>
            <ac:picMk id="23" creationId="{D4E164A8-3D56-400B-AE60-66F14B0F4016}"/>
          </ac:picMkLst>
        </pc:picChg>
      </pc:sldChg>
      <pc:sldChg chg="modSp new del mod">
        <pc:chgData name="Pendam, Nithin Kumar" userId="f316d4e1-dcea-4cbb-9ca8-7c42d48ec7a2" providerId="ADAL" clId="{4ADD0E2D-0E34-46CA-A1CA-2744526BC798}" dt="2021-11-09T04:49:16.307" v="9219" actId="47"/>
        <pc:sldMkLst>
          <pc:docMk/>
          <pc:sldMk cId="2447612878" sldId="350"/>
        </pc:sldMkLst>
        <pc:spChg chg="mod">
          <ac:chgData name="Pendam, Nithin Kumar" userId="f316d4e1-dcea-4cbb-9ca8-7c42d48ec7a2" providerId="ADAL" clId="{4ADD0E2D-0E34-46CA-A1CA-2744526BC798}" dt="2021-11-07T15:14:47.756" v="6126" actId="20577"/>
          <ac:spMkLst>
            <pc:docMk/>
            <pc:sldMk cId="2447612878" sldId="350"/>
            <ac:spMk id="3" creationId="{7A152D09-C534-48C0-A9FE-B770E4983C4C}"/>
          </ac:spMkLst>
        </pc:spChg>
      </pc:sldChg>
      <pc:sldChg chg="addSp delSp modSp add mod delAnim modAnim">
        <pc:chgData name="Pendam, Nithin Kumar" userId="f316d4e1-dcea-4cbb-9ca8-7c42d48ec7a2" providerId="ADAL" clId="{4ADD0E2D-0E34-46CA-A1CA-2744526BC798}" dt="2021-11-07T15:29:10.345" v="6411" actId="12269"/>
        <pc:sldMkLst>
          <pc:docMk/>
          <pc:sldMk cId="3559826607" sldId="351"/>
        </pc:sldMkLst>
        <pc:spChg chg="del mod">
          <ac:chgData name="Pendam, Nithin Kumar" userId="f316d4e1-dcea-4cbb-9ca8-7c42d48ec7a2" providerId="ADAL" clId="{4ADD0E2D-0E34-46CA-A1CA-2744526BC798}" dt="2021-11-07T15:28:03.403" v="6402" actId="12084"/>
          <ac:spMkLst>
            <pc:docMk/>
            <pc:sldMk cId="3559826607" sldId="351"/>
            <ac:spMk id="2" creationId="{255679C8-3F46-40CC-BEBB-792AC5E4156A}"/>
          </ac:spMkLst>
        </pc:spChg>
        <pc:spChg chg="add del mod">
          <ac:chgData name="Pendam, Nithin Kumar" userId="f316d4e1-dcea-4cbb-9ca8-7c42d48ec7a2" providerId="ADAL" clId="{4ADD0E2D-0E34-46CA-A1CA-2744526BC798}" dt="2021-11-07T15:27:16.311" v="6374" actId="478"/>
          <ac:spMkLst>
            <pc:docMk/>
            <pc:sldMk cId="3559826607" sldId="351"/>
            <ac:spMk id="5" creationId="{4AEB9F26-A827-401D-A1E9-894355DD8D02}"/>
          </ac:spMkLst>
        </pc:spChg>
        <pc:graphicFrameChg chg="del">
          <ac:chgData name="Pendam, Nithin Kumar" userId="f316d4e1-dcea-4cbb-9ca8-7c42d48ec7a2" providerId="ADAL" clId="{4ADD0E2D-0E34-46CA-A1CA-2744526BC798}" dt="2021-11-07T15:27:07.879" v="6373" actId="478"/>
          <ac:graphicFrameMkLst>
            <pc:docMk/>
            <pc:sldMk cId="3559826607" sldId="351"/>
            <ac:graphicFrameMk id="4" creationId="{E14D4CF6-1D60-4952-8DF2-8C6EBB4F5926}"/>
          </ac:graphicFrameMkLst>
        </pc:graphicFrameChg>
        <pc:graphicFrameChg chg="add mod">
          <ac:chgData name="Pendam, Nithin Kumar" userId="f316d4e1-dcea-4cbb-9ca8-7c42d48ec7a2" providerId="ADAL" clId="{4ADD0E2D-0E34-46CA-A1CA-2744526BC798}" dt="2021-11-07T15:29:10.345" v="6411" actId="12269"/>
          <ac:graphicFrameMkLst>
            <pc:docMk/>
            <pc:sldMk cId="3559826607" sldId="351"/>
            <ac:graphicFrameMk id="6" creationId="{79EE2380-A4A5-46E0-9A0F-EB41FA58DE34}"/>
          </ac:graphicFrameMkLst>
        </pc:graphicFrameChg>
      </pc:sldChg>
      <pc:sldChg chg="modSp new del mod">
        <pc:chgData name="Pendam, Nithin Kumar" userId="f316d4e1-dcea-4cbb-9ca8-7c42d48ec7a2" providerId="ADAL" clId="{4ADD0E2D-0E34-46CA-A1CA-2744526BC798}" dt="2021-11-07T15:26:59.486" v="6371" actId="47"/>
        <pc:sldMkLst>
          <pc:docMk/>
          <pc:sldMk cId="4265017798" sldId="351"/>
        </pc:sldMkLst>
        <pc:spChg chg="mod">
          <ac:chgData name="Pendam, Nithin Kumar" userId="f316d4e1-dcea-4cbb-9ca8-7c42d48ec7a2" providerId="ADAL" clId="{4ADD0E2D-0E34-46CA-A1CA-2744526BC798}" dt="2021-11-07T15:26:57.768" v="6370" actId="20577"/>
          <ac:spMkLst>
            <pc:docMk/>
            <pc:sldMk cId="4265017798" sldId="351"/>
            <ac:spMk id="2" creationId="{6E8F6C23-0D01-43ED-B771-456397E88358}"/>
          </ac:spMkLst>
        </pc:spChg>
      </pc:sldChg>
      <pc:sldChg chg="addSp delSp modSp add mod">
        <pc:chgData name="Pendam, Nithin Kumar" userId="f316d4e1-dcea-4cbb-9ca8-7c42d48ec7a2" providerId="ADAL" clId="{4ADD0E2D-0E34-46CA-A1CA-2744526BC798}" dt="2021-11-09T04:40:30.968" v="8848" actId="207"/>
        <pc:sldMkLst>
          <pc:docMk/>
          <pc:sldMk cId="3099054134" sldId="352"/>
        </pc:sldMkLst>
        <pc:spChg chg="add del mod">
          <ac:chgData name="Pendam, Nithin Kumar" userId="f316d4e1-dcea-4cbb-9ca8-7c42d48ec7a2" providerId="ADAL" clId="{4ADD0E2D-0E34-46CA-A1CA-2744526BC798}" dt="2021-11-07T15:33:00.032" v="6474" actId="931"/>
          <ac:spMkLst>
            <pc:docMk/>
            <pc:sldMk cId="3099054134" sldId="352"/>
            <ac:spMk id="3" creationId="{AB0B53BB-E3FB-4E40-B79C-381162EC67DF}"/>
          </ac:spMkLst>
        </pc:spChg>
        <pc:spChg chg="mod">
          <ac:chgData name="Pendam, Nithin Kumar" userId="f316d4e1-dcea-4cbb-9ca8-7c42d48ec7a2" providerId="ADAL" clId="{4ADD0E2D-0E34-46CA-A1CA-2744526BC798}" dt="2021-11-09T04:40:30.968" v="8848" actId="207"/>
          <ac:spMkLst>
            <pc:docMk/>
            <pc:sldMk cId="3099054134" sldId="352"/>
            <ac:spMk id="10" creationId="{BA49480D-2052-459A-ADEF-DF6BC96E6A03}"/>
          </ac:spMkLst>
        </pc:spChg>
        <pc:picChg chg="add mod">
          <ac:chgData name="Pendam, Nithin Kumar" userId="f316d4e1-dcea-4cbb-9ca8-7c42d48ec7a2" providerId="ADAL" clId="{4ADD0E2D-0E34-46CA-A1CA-2744526BC798}" dt="2021-11-07T15:33:37.276" v="6488" actId="1076"/>
          <ac:picMkLst>
            <pc:docMk/>
            <pc:sldMk cId="3099054134" sldId="352"/>
            <ac:picMk id="5" creationId="{173690DA-30D2-4D25-A1D9-93E25AE28297}"/>
          </ac:picMkLst>
        </pc:picChg>
        <pc:picChg chg="del">
          <ac:chgData name="Pendam, Nithin Kumar" userId="f316d4e1-dcea-4cbb-9ca8-7c42d48ec7a2" providerId="ADAL" clId="{4ADD0E2D-0E34-46CA-A1CA-2744526BC798}" dt="2021-11-07T15:32:39.881" v="6458" actId="478"/>
          <ac:picMkLst>
            <pc:docMk/>
            <pc:sldMk cId="3099054134" sldId="352"/>
            <ac:picMk id="15" creationId="{E92F8B91-A59D-4C93-BC9F-297A3C1CB4CC}"/>
          </ac:picMkLst>
        </pc:picChg>
      </pc:sldChg>
      <pc:sldChg chg="new del">
        <pc:chgData name="Pendam, Nithin Kumar" userId="f316d4e1-dcea-4cbb-9ca8-7c42d48ec7a2" providerId="ADAL" clId="{4ADD0E2D-0E34-46CA-A1CA-2744526BC798}" dt="2021-11-07T15:34:21.610" v="6497" actId="680"/>
        <pc:sldMkLst>
          <pc:docMk/>
          <pc:sldMk cId="1648356734" sldId="353"/>
        </pc:sldMkLst>
      </pc:sldChg>
      <pc:sldChg chg="addSp delSp modSp add mod">
        <pc:chgData name="Pendam, Nithin Kumar" userId="f316d4e1-dcea-4cbb-9ca8-7c42d48ec7a2" providerId="ADAL" clId="{4ADD0E2D-0E34-46CA-A1CA-2744526BC798}" dt="2021-11-09T04:40:15.536" v="8844" actId="207"/>
        <pc:sldMkLst>
          <pc:docMk/>
          <pc:sldMk cId="3719731163" sldId="353"/>
        </pc:sldMkLst>
        <pc:spChg chg="mod">
          <ac:chgData name="Pendam, Nithin Kumar" userId="f316d4e1-dcea-4cbb-9ca8-7c42d48ec7a2" providerId="ADAL" clId="{4ADD0E2D-0E34-46CA-A1CA-2744526BC798}" dt="2021-11-09T04:40:15.536" v="8844" actId="207"/>
          <ac:spMkLst>
            <pc:docMk/>
            <pc:sldMk cId="3719731163" sldId="353"/>
            <ac:spMk id="3" creationId="{94E0E676-4C72-4699-BF66-07DB9746ADD8}"/>
          </ac:spMkLst>
        </pc:spChg>
        <pc:picChg chg="add mod">
          <ac:chgData name="Pendam, Nithin Kumar" userId="f316d4e1-dcea-4cbb-9ca8-7c42d48ec7a2" providerId="ADAL" clId="{4ADD0E2D-0E34-46CA-A1CA-2744526BC798}" dt="2021-11-07T15:34:44.098" v="6503" actId="1076"/>
          <ac:picMkLst>
            <pc:docMk/>
            <pc:sldMk cId="3719731163" sldId="353"/>
            <ac:picMk id="4" creationId="{56B9C2C2-858A-47AA-BC7F-1F09FED16164}"/>
          </ac:picMkLst>
        </pc:picChg>
        <pc:picChg chg="del">
          <ac:chgData name="Pendam, Nithin Kumar" userId="f316d4e1-dcea-4cbb-9ca8-7c42d48ec7a2" providerId="ADAL" clId="{4ADD0E2D-0E34-46CA-A1CA-2744526BC798}" dt="2021-11-07T15:34:27.220" v="6499" actId="478"/>
          <ac:picMkLst>
            <pc:docMk/>
            <pc:sldMk cId="3719731163" sldId="353"/>
            <ac:picMk id="5" creationId="{79DE92FB-C438-49D2-B6B5-0D8D2617264C}"/>
          </ac:picMkLst>
        </pc:picChg>
      </pc:sldChg>
      <pc:sldChg chg="addSp delSp modSp add mod">
        <pc:chgData name="Pendam, Nithin Kumar" userId="f316d4e1-dcea-4cbb-9ca8-7c42d48ec7a2" providerId="ADAL" clId="{4ADD0E2D-0E34-46CA-A1CA-2744526BC798}" dt="2021-11-09T04:37:52.935" v="8817" actId="207"/>
        <pc:sldMkLst>
          <pc:docMk/>
          <pc:sldMk cId="3364457600" sldId="354"/>
        </pc:sldMkLst>
        <pc:spChg chg="mod">
          <ac:chgData name="Pendam, Nithin Kumar" userId="f316d4e1-dcea-4cbb-9ca8-7c42d48ec7a2" providerId="ADAL" clId="{4ADD0E2D-0E34-46CA-A1CA-2744526BC798}" dt="2021-11-09T04:37:52.935" v="8817" actId="207"/>
          <ac:spMkLst>
            <pc:docMk/>
            <pc:sldMk cId="3364457600" sldId="354"/>
            <ac:spMk id="3" creationId="{7355B1E8-FE33-4806-ADED-795323E0D710}"/>
          </ac:spMkLst>
        </pc:spChg>
        <pc:picChg chg="add mod">
          <ac:chgData name="Pendam, Nithin Kumar" userId="f316d4e1-dcea-4cbb-9ca8-7c42d48ec7a2" providerId="ADAL" clId="{4ADD0E2D-0E34-46CA-A1CA-2744526BC798}" dt="2021-11-07T15:45:59.605" v="6602" actId="1076"/>
          <ac:picMkLst>
            <pc:docMk/>
            <pc:sldMk cId="3364457600" sldId="354"/>
            <ac:picMk id="4" creationId="{56CF12D0-237C-4489-81E5-2CA2356176EE}"/>
          </ac:picMkLst>
        </pc:picChg>
        <pc:picChg chg="del">
          <ac:chgData name="Pendam, Nithin Kumar" userId="f316d4e1-dcea-4cbb-9ca8-7c42d48ec7a2" providerId="ADAL" clId="{4ADD0E2D-0E34-46CA-A1CA-2744526BC798}" dt="2021-11-07T15:45:22.628" v="6583" actId="478"/>
          <ac:picMkLst>
            <pc:docMk/>
            <pc:sldMk cId="3364457600" sldId="354"/>
            <ac:picMk id="5" creationId="{46ACDEF9-4F6C-454B-9A61-CF2DB9BB1BD2}"/>
          </ac:picMkLst>
        </pc:picChg>
      </pc:sldChg>
      <pc:sldChg chg="addSp modSp new mod setBg setClrOvrMap">
        <pc:chgData name="Pendam, Nithin Kumar" userId="f316d4e1-dcea-4cbb-9ca8-7c42d48ec7a2" providerId="ADAL" clId="{4ADD0E2D-0E34-46CA-A1CA-2744526BC798}" dt="2021-11-07T15:54:44.418" v="6889" actId="1076"/>
        <pc:sldMkLst>
          <pc:docMk/>
          <pc:sldMk cId="690328250" sldId="355"/>
        </pc:sldMkLst>
        <pc:spChg chg="mod">
          <ac:chgData name="Pendam, Nithin Kumar" userId="f316d4e1-dcea-4cbb-9ca8-7c42d48ec7a2" providerId="ADAL" clId="{4ADD0E2D-0E34-46CA-A1CA-2744526BC798}" dt="2021-11-07T15:54:44.418" v="6889" actId="1076"/>
          <ac:spMkLst>
            <pc:docMk/>
            <pc:sldMk cId="690328250" sldId="355"/>
            <ac:spMk id="2" creationId="{8179BFE7-DE05-439B-9D18-4625A9130733}"/>
          </ac:spMkLst>
        </pc:spChg>
        <pc:spChg chg="mod">
          <ac:chgData name="Pendam, Nithin Kumar" userId="f316d4e1-dcea-4cbb-9ca8-7c42d48ec7a2" providerId="ADAL" clId="{4ADD0E2D-0E34-46CA-A1CA-2744526BC798}" dt="2021-11-07T15:54:28.737" v="6884" actId="26606"/>
          <ac:spMkLst>
            <pc:docMk/>
            <pc:sldMk cId="690328250" sldId="355"/>
            <ac:spMk id="3" creationId="{6BDFA248-58EB-4B8A-B575-5DADBBE8FCDC}"/>
          </ac:spMkLst>
        </pc:spChg>
        <pc:spChg chg="add">
          <ac:chgData name="Pendam, Nithin Kumar" userId="f316d4e1-dcea-4cbb-9ca8-7c42d48ec7a2" providerId="ADAL" clId="{4ADD0E2D-0E34-46CA-A1CA-2744526BC798}" dt="2021-11-07T15:54:28.737" v="6884" actId="26606"/>
          <ac:spMkLst>
            <pc:docMk/>
            <pc:sldMk cId="690328250" sldId="355"/>
            <ac:spMk id="8" creationId="{A65AC7D1-EAA9-48F5-B509-60A7F50BF703}"/>
          </ac:spMkLst>
        </pc:spChg>
        <pc:spChg chg="add">
          <ac:chgData name="Pendam, Nithin Kumar" userId="f316d4e1-dcea-4cbb-9ca8-7c42d48ec7a2" providerId="ADAL" clId="{4ADD0E2D-0E34-46CA-A1CA-2744526BC798}" dt="2021-11-07T15:54:28.737" v="6884" actId="26606"/>
          <ac:spMkLst>
            <pc:docMk/>
            <pc:sldMk cId="690328250" sldId="355"/>
            <ac:spMk id="10" creationId="{D6320AF9-619A-4175-865B-5663E1AEF4C5}"/>
          </ac:spMkLst>
        </pc:spChg>
        <pc:spChg chg="add">
          <ac:chgData name="Pendam, Nithin Kumar" userId="f316d4e1-dcea-4cbb-9ca8-7c42d48ec7a2" providerId="ADAL" clId="{4ADD0E2D-0E34-46CA-A1CA-2744526BC798}" dt="2021-11-07T15:54:28.737" v="6884" actId="26606"/>
          <ac:spMkLst>
            <pc:docMk/>
            <pc:sldMk cId="690328250" sldId="355"/>
            <ac:spMk id="16" creationId="{7E018740-5C2B-4A41-AC1A-7E68D1EC1954}"/>
          </ac:spMkLst>
        </pc:spChg>
        <pc:spChg chg="add">
          <ac:chgData name="Pendam, Nithin Kumar" userId="f316d4e1-dcea-4cbb-9ca8-7c42d48ec7a2" providerId="ADAL" clId="{4ADD0E2D-0E34-46CA-A1CA-2744526BC798}" dt="2021-11-07T15:54:28.737" v="6884" actId="26606"/>
          <ac:spMkLst>
            <pc:docMk/>
            <pc:sldMk cId="690328250" sldId="355"/>
            <ac:spMk id="18" creationId="{166F75A4-C475-4941-8EE2-B80A06A2C1BB}"/>
          </ac:spMkLst>
        </pc:spChg>
        <pc:spChg chg="add">
          <ac:chgData name="Pendam, Nithin Kumar" userId="f316d4e1-dcea-4cbb-9ca8-7c42d48ec7a2" providerId="ADAL" clId="{4ADD0E2D-0E34-46CA-A1CA-2744526BC798}" dt="2021-11-07T15:54:28.737" v="6884" actId="26606"/>
          <ac:spMkLst>
            <pc:docMk/>
            <pc:sldMk cId="690328250" sldId="355"/>
            <ac:spMk id="20" creationId="{A032553A-72E8-4B0D-8405-FF9771C9AF05}"/>
          </ac:spMkLst>
        </pc:spChg>
        <pc:spChg chg="add">
          <ac:chgData name="Pendam, Nithin Kumar" userId="f316d4e1-dcea-4cbb-9ca8-7c42d48ec7a2" providerId="ADAL" clId="{4ADD0E2D-0E34-46CA-A1CA-2744526BC798}" dt="2021-11-07T15:54:28.737" v="6884" actId="26606"/>
          <ac:spMkLst>
            <pc:docMk/>
            <pc:sldMk cId="690328250" sldId="355"/>
            <ac:spMk id="22" creationId="{765800AC-C3B9-498E-87BC-29FAE4C76B21}"/>
          </ac:spMkLst>
        </pc:spChg>
        <pc:spChg chg="add">
          <ac:chgData name="Pendam, Nithin Kumar" userId="f316d4e1-dcea-4cbb-9ca8-7c42d48ec7a2" providerId="ADAL" clId="{4ADD0E2D-0E34-46CA-A1CA-2744526BC798}" dt="2021-11-07T15:54:28.737" v="6884" actId="26606"/>
          <ac:spMkLst>
            <pc:docMk/>
            <pc:sldMk cId="690328250" sldId="355"/>
            <ac:spMk id="24" creationId="{1F9D6ACB-2FF4-49F9-978A-E0D5327FC635}"/>
          </ac:spMkLst>
        </pc:spChg>
        <pc:spChg chg="add">
          <ac:chgData name="Pendam, Nithin Kumar" userId="f316d4e1-dcea-4cbb-9ca8-7c42d48ec7a2" providerId="ADAL" clId="{4ADD0E2D-0E34-46CA-A1CA-2744526BC798}" dt="2021-11-07T15:54:28.737" v="6884" actId="26606"/>
          <ac:spMkLst>
            <pc:docMk/>
            <pc:sldMk cId="690328250" sldId="355"/>
            <ac:spMk id="26" creationId="{142BFA2A-77A0-4F60-A32A-685681C84889}"/>
          </ac:spMkLst>
        </pc:spChg>
        <pc:cxnChg chg="add">
          <ac:chgData name="Pendam, Nithin Kumar" userId="f316d4e1-dcea-4cbb-9ca8-7c42d48ec7a2" providerId="ADAL" clId="{4ADD0E2D-0E34-46CA-A1CA-2744526BC798}" dt="2021-11-07T15:54:28.737" v="6884" actId="26606"/>
          <ac:cxnSpMkLst>
            <pc:docMk/>
            <pc:sldMk cId="690328250" sldId="355"/>
            <ac:cxnSpMk id="12" creationId="{063B6EC6-D752-4EE7-908B-F8F19E8C7FEA}"/>
          </ac:cxnSpMkLst>
        </pc:cxnChg>
        <pc:cxnChg chg="add">
          <ac:chgData name="Pendam, Nithin Kumar" userId="f316d4e1-dcea-4cbb-9ca8-7c42d48ec7a2" providerId="ADAL" clId="{4ADD0E2D-0E34-46CA-A1CA-2744526BC798}" dt="2021-11-07T15:54:28.737" v="6884" actId="26606"/>
          <ac:cxnSpMkLst>
            <pc:docMk/>
            <pc:sldMk cId="690328250" sldId="355"/>
            <ac:cxnSpMk id="14" creationId="{EFECD4E8-AD3E-4228-82A2-9461958EA94D}"/>
          </ac:cxnSpMkLst>
        </pc:cxnChg>
      </pc:sldChg>
      <pc:sldChg chg="addSp delSp modSp new mod">
        <pc:chgData name="Pendam, Nithin Kumar" userId="f316d4e1-dcea-4cbb-9ca8-7c42d48ec7a2" providerId="ADAL" clId="{4ADD0E2D-0E34-46CA-A1CA-2744526BC798}" dt="2021-11-09T04:37:43.399" v="8815" actId="207"/>
        <pc:sldMkLst>
          <pc:docMk/>
          <pc:sldMk cId="886783073" sldId="356"/>
        </pc:sldMkLst>
        <pc:spChg chg="del">
          <ac:chgData name="Pendam, Nithin Kumar" userId="f316d4e1-dcea-4cbb-9ca8-7c42d48ec7a2" providerId="ADAL" clId="{4ADD0E2D-0E34-46CA-A1CA-2744526BC798}" dt="2021-11-07T15:55:03.127" v="6891" actId="21"/>
          <ac:spMkLst>
            <pc:docMk/>
            <pc:sldMk cId="886783073" sldId="356"/>
            <ac:spMk id="2" creationId="{C5177A21-8102-42D6-A6B7-FEDCF2E36D0F}"/>
          </ac:spMkLst>
        </pc:spChg>
        <pc:spChg chg="mod">
          <ac:chgData name="Pendam, Nithin Kumar" userId="f316d4e1-dcea-4cbb-9ca8-7c42d48ec7a2" providerId="ADAL" clId="{4ADD0E2D-0E34-46CA-A1CA-2744526BC798}" dt="2021-11-09T04:37:43.399" v="8815" actId="207"/>
          <ac:spMkLst>
            <pc:docMk/>
            <pc:sldMk cId="886783073" sldId="356"/>
            <ac:spMk id="3" creationId="{B62CD43F-6563-47D3-8DAD-40FEA35E4F70}"/>
          </ac:spMkLst>
        </pc:spChg>
        <pc:picChg chg="add del mod">
          <ac:chgData name="Pendam, Nithin Kumar" userId="f316d4e1-dcea-4cbb-9ca8-7c42d48ec7a2" providerId="ADAL" clId="{4ADD0E2D-0E34-46CA-A1CA-2744526BC798}" dt="2021-11-07T15:56:07.070" v="6927" actId="478"/>
          <ac:picMkLst>
            <pc:docMk/>
            <pc:sldMk cId="886783073" sldId="356"/>
            <ac:picMk id="5" creationId="{26A65606-C33F-4AE4-AFBE-F4D77D312117}"/>
          </ac:picMkLst>
        </pc:picChg>
        <pc:picChg chg="add mod">
          <ac:chgData name="Pendam, Nithin Kumar" userId="f316d4e1-dcea-4cbb-9ca8-7c42d48ec7a2" providerId="ADAL" clId="{4ADD0E2D-0E34-46CA-A1CA-2744526BC798}" dt="2021-11-07T15:56:19.395" v="6933" actId="1076"/>
          <ac:picMkLst>
            <pc:docMk/>
            <pc:sldMk cId="886783073" sldId="356"/>
            <ac:picMk id="7" creationId="{57358329-8082-4A20-A0F8-3A586FAB1792}"/>
          </ac:picMkLst>
        </pc:picChg>
      </pc:sldChg>
      <pc:sldChg chg="addSp delSp modSp new mod">
        <pc:chgData name="Pendam, Nithin Kumar" userId="f316d4e1-dcea-4cbb-9ca8-7c42d48ec7a2" providerId="ADAL" clId="{4ADD0E2D-0E34-46CA-A1CA-2744526BC798}" dt="2021-11-09T04:37:34.123" v="8813" actId="207"/>
        <pc:sldMkLst>
          <pc:docMk/>
          <pc:sldMk cId="4136004772" sldId="357"/>
        </pc:sldMkLst>
        <pc:spChg chg="del">
          <ac:chgData name="Pendam, Nithin Kumar" userId="f316d4e1-dcea-4cbb-9ca8-7c42d48ec7a2" providerId="ADAL" clId="{4ADD0E2D-0E34-46CA-A1CA-2744526BC798}" dt="2021-11-07T15:56:29.599" v="6935" actId="478"/>
          <ac:spMkLst>
            <pc:docMk/>
            <pc:sldMk cId="4136004772" sldId="357"/>
            <ac:spMk id="2" creationId="{BED02877-BC85-4E41-BB68-F058D5096B66}"/>
          </ac:spMkLst>
        </pc:spChg>
        <pc:spChg chg="mod">
          <ac:chgData name="Pendam, Nithin Kumar" userId="f316d4e1-dcea-4cbb-9ca8-7c42d48ec7a2" providerId="ADAL" clId="{4ADD0E2D-0E34-46CA-A1CA-2744526BC798}" dt="2021-11-09T04:37:34.123" v="8813" actId="207"/>
          <ac:spMkLst>
            <pc:docMk/>
            <pc:sldMk cId="4136004772" sldId="357"/>
            <ac:spMk id="3" creationId="{495396F1-962F-4AF9-B601-9054E425E753}"/>
          </ac:spMkLst>
        </pc:spChg>
        <pc:spChg chg="add mod">
          <ac:chgData name="Pendam, Nithin Kumar" userId="f316d4e1-dcea-4cbb-9ca8-7c42d48ec7a2" providerId="ADAL" clId="{4ADD0E2D-0E34-46CA-A1CA-2744526BC798}" dt="2021-11-07T15:57:59.166" v="6983" actId="1076"/>
          <ac:spMkLst>
            <pc:docMk/>
            <pc:sldMk cId="4136004772" sldId="357"/>
            <ac:spMk id="8" creationId="{7BECA59F-A3BB-40AF-BA3F-94457EA82C1D}"/>
          </ac:spMkLst>
        </pc:spChg>
        <pc:picChg chg="add mod">
          <ac:chgData name="Pendam, Nithin Kumar" userId="f316d4e1-dcea-4cbb-9ca8-7c42d48ec7a2" providerId="ADAL" clId="{4ADD0E2D-0E34-46CA-A1CA-2744526BC798}" dt="2021-11-07T15:57:30.538" v="6976" actId="14100"/>
          <ac:picMkLst>
            <pc:docMk/>
            <pc:sldMk cId="4136004772" sldId="357"/>
            <ac:picMk id="5" creationId="{D7C84D76-DC70-402D-BA2A-A68E474F52C4}"/>
          </ac:picMkLst>
        </pc:picChg>
        <pc:picChg chg="add mod modCrop">
          <ac:chgData name="Pendam, Nithin Kumar" userId="f316d4e1-dcea-4cbb-9ca8-7c42d48ec7a2" providerId="ADAL" clId="{4ADD0E2D-0E34-46CA-A1CA-2744526BC798}" dt="2021-11-07T15:57:27.563" v="6975" actId="14100"/>
          <ac:picMkLst>
            <pc:docMk/>
            <pc:sldMk cId="4136004772" sldId="357"/>
            <ac:picMk id="7" creationId="{32392C1E-1FB1-49EB-9043-C2615D247582}"/>
          </ac:picMkLst>
        </pc:picChg>
      </pc:sldChg>
      <pc:sldChg chg="add del">
        <pc:chgData name="Pendam, Nithin Kumar" userId="f316d4e1-dcea-4cbb-9ca8-7c42d48ec7a2" providerId="ADAL" clId="{4ADD0E2D-0E34-46CA-A1CA-2744526BC798}" dt="2021-11-09T04:41:27.949" v="8853" actId="47"/>
        <pc:sldMkLst>
          <pc:docMk/>
          <pc:sldMk cId="53228436" sldId="358"/>
        </pc:sldMkLst>
      </pc:sldChg>
      <pc:sldChg chg="addSp delSp modSp add mod">
        <pc:chgData name="Pendam, Nithin Kumar" userId="f316d4e1-dcea-4cbb-9ca8-7c42d48ec7a2" providerId="ADAL" clId="{4ADD0E2D-0E34-46CA-A1CA-2744526BC798}" dt="2021-11-08T14:33:26.638" v="7387" actId="207"/>
        <pc:sldMkLst>
          <pc:docMk/>
          <pc:sldMk cId="2122679543" sldId="359"/>
        </pc:sldMkLst>
        <pc:spChg chg="mod">
          <ac:chgData name="Pendam, Nithin Kumar" userId="f316d4e1-dcea-4cbb-9ca8-7c42d48ec7a2" providerId="ADAL" clId="{4ADD0E2D-0E34-46CA-A1CA-2744526BC798}" dt="2021-11-08T14:33:26.638" v="7387" actId="207"/>
          <ac:spMkLst>
            <pc:docMk/>
            <pc:sldMk cId="2122679543" sldId="359"/>
            <ac:spMk id="2" creationId="{7B91CE70-7672-4F66-83F5-DFA8A23080B4}"/>
          </ac:spMkLst>
        </pc:spChg>
        <pc:spChg chg="add mod">
          <ac:chgData name="Pendam, Nithin Kumar" userId="f316d4e1-dcea-4cbb-9ca8-7c42d48ec7a2" providerId="ADAL" clId="{4ADD0E2D-0E34-46CA-A1CA-2744526BC798}" dt="2021-11-08T14:30:43.635" v="7359" actId="115"/>
          <ac:spMkLst>
            <pc:docMk/>
            <pc:sldMk cId="2122679543" sldId="359"/>
            <ac:spMk id="5" creationId="{52A84BB8-7960-4F5E-A3DD-94D41ACE776A}"/>
          </ac:spMkLst>
        </pc:spChg>
        <pc:spChg chg="add mod">
          <ac:chgData name="Pendam, Nithin Kumar" userId="f316d4e1-dcea-4cbb-9ca8-7c42d48ec7a2" providerId="ADAL" clId="{4ADD0E2D-0E34-46CA-A1CA-2744526BC798}" dt="2021-11-08T14:30:07.028" v="7352" actId="1076"/>
          <ac:spMkLst>
            <pc:docMk/>
            <pc:sldMk cId="2122679543" sldId="359"/>
            <ac:spMk id="13" creationId="{0FCD528B-F223-4561-B9BB-BE9B0E9F725B}"/>
          </ac:spMkLst>
        </pc:spChg>
        <pc:spChg chg="add mod">
          <ac:chgData name="Pendam, Nithin Kumar" userId="f316d4e1-dcea-4cbb-9ca8-7c42d48ec7a2" providerId="ADAL" clId="{4ADD0E2D-0E34-46CA-A1CA-2744526BC798}" dt="2021-11-08T14:30:34.676" v="7357" actId="1076"/>
          <ac:spMkLst>
            <pc:docMk/>
            <pc:sldMk cId="2122679543" sldId="359"/>
            <ac:spMk id="15" creationId="{3275E5AF-4BB8-40D6-9A3F-614B750197ED}"/>
          </ac:spMkLst>
        </pc:spChg>
        <pc:graphicFrameChg chg="del mod">
          <ac:chgData name="Pendam, Nithin Kumar" userId="f316d4e1-dcea-4cbb-9ca8-7c42d48ec7a2" providerId="ADAL" clId="{4ADD0E2D-0E34-46CA-A1CA-2744526BC798}" dt="2021-11-08T14:21:52.444" v="7312" actId="478"/>
          <ac:graphicFrameMkLst>
            <pc:docMk/>
            <pc:sldMk cId="2122679543" sldId="359"/>
            <ac:graphicFrameMk id="3" creationId="{AA14665B-F135-4DBB-B320-CACFB9FC873B}"/>
          </ac:graphicFrameMkLst>
        </pc:graphicFrameChg>
        <pc:picChg chg="add mod">
          <ac:chgData name="Pendam, Nithin Kumar" userId="f316d4e1-dcea-4cbb-9ca8-7c42d48ec7a2" providerId="ADAL" clId="{4ADD0E2D-0E34-46CA-A1CA-2744526BC798}" dt="2021-11-08T14:30:11.189" v="7353" actId="1076"/>
          <ac:picMkLst>
            <pc:docMk/>
            <pc:sldMk cId="2122679543" sldId="359"/>
            <ac:picMk id="14" creationId="{9FBD1075-DA66-478C-900A-8A8692710B4E}"/>
          </ac:picMkLst>
        </pc:picChg>
        <pc:picChg chg="add mod">
          <ac:chgData name="Pendam, Nithin Kumar" userId="f316d4e1-dcea-4cbb-9ca8-7c42d48ec7a2" providerId="ADAL" clId="{4ADD0E2D-0E34-46CA-A1CA-2744526BC798}" dt="2021-11-08T14:30:31.422" v="7356" actId="1076"/>
          <ac:picMkLst>
            <pc:docMk/>
            <pc:sldMk cId="2122679543" sldId="359"/>
            <ac:picMk id="16" creationId="{B936183B-C3F0-4913-9B56-F4B32AB82F8A}"/>
          </ac:picMkLst>
        </pc:picChg>
      </pc:sldChg>
      <pc:sldChg chg="new del">
        <pc:chgData name="Pendam, Nithin Kumar" userId="f316d4e1-dcea-4cbb-9ca8-7c42d48ec7a2" providerId="ADAL" clId="{4ADD0E2D-0E34-46CA-A1CA-2744526BC798}" dt="2021-11-08T14:21:43.329" v="7309" actId="47"/>
        <pc:sldMkLst>
          <pc:docMk/>
          <pc:sldMk cId="2397595247" sldId="359"/>
        </pc:sldMkLst>
      </pc:sldChg>
      <pc:sldChg chg="addSp delSp modSp add mod">
        <pc:chgData name="Pendam, Nithin Kumar" userId="f316d4e1-dcea-4cbb-9ca8-7c42d48ec7a2" providerId="ADAL" clId="{4ADD0E2D-0E34-46CA-A1CA-2744526BC798}" dt="2021-11-08T14:33:12.214" v="7385" actId="207"/>
        <pc:sldMkLst>
          <pc:docMk/>
          <pc:sldMk cId="1296063453" sldId="360"/>
        </pc:sldMkLst>
        <pc:spChg chg="mod">
          <ac:chgData name="Pendam, Nithin Kumar" userId="f316d4e1-dcea-4cbb-9ca8-7c42d48ec7a2" providerId="ADAL" clId="{4ADD0E2D-0E34-46CA-A1CA-2744526BC798}" dt="2021-11-08T14:33:12.214" v="7385" actId="207"/>
          <ac:spMkLst>
            <pc:docMk/>
            <pc:sldMk cId="1296063453" sldId="360"/>
            <ac:spMk id="2" creationId="{7B91CE70-7672-4F66-83F5-DFA8A23080B4}"/>
          </ac:spMkLst>
        </pc:spChg>
        <pc:spChg chg="mod">
          <ac:chgData name="Pendam, Nithin Kumar" userId="f316d4e1-dcea-4cbb-9ca8-7c42d48ec7a2" providerId="ADAL" clId="{4ADD0E2D-0E34-46CA-A1CA-2744526BC798}" dt="2021-11-08T14:32:22.806" v="7378" actId="1076"/>
          <ac:spMkLst>
            <pc:docMk/>
            <pc:sldMk cId="1296063453" sldId="360"/>
            <ac:spMk id="5" creationId="{52A84BB8-7960-4F5E-A3DD-94D41ACE776A}"/>
          </ac:spMkLst>
        </pc:spChg>
        <pc:spChg chg="del">
          <ac:chgData name="Pendam, Nithin Kumar" userId="f316d4e1-dcea-4cbb-9ca8-7c42d48ec7a2" providerId="ADAL" clId="{4ADD0E2D-0E34-46CA-A1CA-2744526BC798}" dt="2021-11-08T14:31:08.002" v="7365" actId="478"/>
          <ac:spMkLst>
            <pc:docMk/>
            <pc:sldMk cId="1296063453" sldId="360"/>
            <ac:spMk id="13" creationId="{0FCD528B-F223-4561-B9BB-BE9B0E9F725B}"/>
          </ac:spMkLst>
        </pc:spChg>
        <pc:spChg chg="del">
          <ac:chgData name="Pendam, Nithin Kumar" userId="f316d4e1-dcea-4cbb-9ca8-7c42d48ec7a2" providerId="ADAL" clId="{4ADD0E2D-0E34-46CA-A1CA-2744526BC798}" dt="2021-11-08T14:32:26.095" v="7379" actId="478"/>
          <ac:spMkLst>
            <pc:docMk/>
            <pc:sldMk cId="1296063453" sldId="360"/>
            <ac:spMk id="15" creationId="{3275E5AF-4BB8-40D6-9A3F-614B750197ED}"/>
          </ac:spMkLst>
        </pc:spChg>
        <pc:spChg chg="add mod">
          <ac:chgData name="Pendam, Nithin Kumar" userId="f316d4e1-dcea-4cbb-9ca8-7c42d48ec7a2" providerId="ADAL" clId="{4ADD0E2D-0E34-46CA-A1CA-2744526BC798}" dt="2021-11-08T14:32:08.969" v="7377" actId="1076"/>
          <ac:spMkLst>
            <pc:docMk/>
            <pc:sldMk cId="1296063453" sldId="360"/>
            <ac:spMk id="17" creationId="{5218AB39-F56D-45EE-AB98-C0C883C68E1D}"/>
          </ac:spMkLst>
        </pc:spChg>
        <pc:spChg chg="add mod">
          <ac:chgData name="Pendam, Nithin Kumar" userId="f316d4e1-dcea-4cbb-9ca8-7c42d48ec7a2" providerId="ADAL" clId="{4ADD0E2D-0E34-46CA-A1CA-2744526BC798}" dt="2021-11-08T14:32:47.321" v="7384" actId="1076"/>
          <ac:spMkLst>
            <pc:docMk/>
            <pc:sldMk cId="1296063453" sldId="360"/>
            <ac:spMk id="19" creationId="{40C9197B-381C-4E46-8A59-FD70FE0FD92D}"/>
          </ac:spMkLst>
        </pc:spChg>
        <pc:picChg chg="del">
          <ac:chgData name="Pendam, Nithin Kumar" userId="f316d4e1-dcea-4cbb-9ca8-7c42d48ec7a2" providerId="ADAL" clId="{4ADD0E2D-0E34-46CA-A1CA-2744526BC798}" dt="2021-11-08T14:31:05.769" v="7364" actId="478"/>
          <ac:picMkLst>
            <pc:docMk/>
            <pc:sldMk cId="1296063453" sldId="360"/>
            <ac:picMk id="14" creationId="{9FBD1075-DA66-478C-900A-8A8692710B4E}"/>
          </ac:picMkLst>
        </pc:picChg>
        <pc:picChg chg="del">
          <ac:chgData name="Pendam, Nithin Kumar" userId="f316d4e1-dcea-4cbb-9ca8-7c42d48ec7a2" providerId="ADAL" clId="{4ADD0E2D-0E34-46CA-A1CA-2744526BC798}" dt="2021-11-08T14:32:26.827" v="7380" actId="478"/>
          <ac:picMkLst>
            <pc:docMk/>
            <pc:sldMk cId="1296063453" sldId="360"/>
            <ac:picMk id="16" creationId="{B936183B-C3F0-4913-9B56-F4B32AB82F8A}"/>
          </ac:picMkLst>
        </pc:picChg>
        <pc:picChg chg="add mod">
          <ac:chgData name="Pendam, Nithin Kumar" userId="f316d4e1-dcea-4cbb-9ca8-7c42d48ec7a2" providerId="ADAL" clId="{4ADD0E2D-0E34-46CA-A1CA-2744526BC798}" dt="2021-11-08T14:31:54.659" v="7373" actId="1076"/>
          <ac:picMkLst>
            <pc:docMk/>
            <pc:sldMk cId="1296063453" sldId="360"/>
            <ac:picMk id="18" creationId="{EB6D9882-C471-443C-B9C5-8A0A88A9F4DB}"/>
          </ac:picMkLst>
        </pc:picChg>
        <pc:picChg chg="add mod">
          <ac:chgData name="Pendam, Nithin Kumar" userId="f316d4e1-dcea-4cbb-9ca8-7c42d48ec7a2" providerId="ADAL" clId="{4ADD0E2D-0E34-46CA-A1CA-2744526BC798}" dt="2021-11-08T14:32:41.267" v="7383" actId="1076"/>
          <ac:picMkLst>
            <pc:docMk/>
            <pc:sldMk cId="1296063453" sldId="360"/>
            <ac:picMk id="20" creationId="{C686DDDA-F5F1-457C-A9D3-C21D6DA58847}"/>
          </ac:picMkLst>
        </pc:picChg>
      </pc:sldChg>
      <pc:sldChg chg="addSp delSp modSp add mod">
        <pc:chgData name="Pendam, Nithin Kumar" userId="f316d4e1-dcea-4cbb-9ca8-7c42d48ec7a2" providerId="ADAL" clId="{4ADD0E2D-0E34-46CA-A1CA-2744526BC798}" dt="2021-11-08T14:59:41.641" v="8078" actId="20577"/>
        <pc:sldMkLst>
          <pc:docMk/>
          <pc:sldMk cId="568329456" sldId="361"/>
        </pc:sldMkLst>
        <pc:spChg chg="mod">
          <ac:chgData name="Pendam, Nithin Kumar" userId="f316d4e1-dcea-4cbb-9ca8-7c42d48ec7a2" providerId="ADAL" clId="{4ADD0E2D-0E34-46CA-A1CA-2744526BC798}" dt="2021-11-08T14:35:11.994" v="7407" actId="1076"/>
          <ac:spMkLst>
            <pc:docMk/>
            <pc:sldMk cId="568329456" sldId="361"/>
            <ac:spMk id="5" creationId="{52A84BB8-7960-4F5E-A3DD-94D41ACE776A}"/>
          </ac:spMkLst>
        </pc:spChg>
        <pc:spChg chg="add mod">
          <ac:chgData name="Pendam, Nithin Kumar" userId="f316d4e1-dcea-4cbb-9ca8-7c42d48ec7a2" providerId="ADAL" clId="{4ADD0E2D-0E34-46CA-A1CA-2744526BC798}" dt="2021-11-08T14:59:18.177" v="8066" actId="20577"/>
          <ac:spMkLst>
            <pc:docMk/>
            <pc:sldMk cId="568329456" sldId="361"/>
            <ac:spMk id="15" creationId="{D2C48A19-D465-4A9B-A054-9546C48A7E86}"/>
          </ac:spMkLst>
        </pc:spChg>
        <pc:spChg chg="del">
          <ac:chgData name="Pendam, Nithin Kumar" userId="f316d4e1-dcea-4cbb-9ca8-7c42d48ec7a2" providerId="ADAL" clId="{4ADD0E2D-0E34-46CA-A1CA-2744526BC798}" dt="2021-11-08T14:33:50.172" v="7393" actId="478"/>
          <ac:spMkLst>
            <pc:docMk/>
            <pc:sldMk cId="568329456" sldId="361"/>
            <ac:spMk id="17" creationId="{5218AB39-F56D-45EE-AB98-C0C883C68E1D}"/>
          </ac:spMkLst>
        </pc:spChg>
        <pc:spChg chg="del">
          <ac:chgData name="Pendam, Nithin Kumar" userId="f316d4e1-dcea-4cbb-9ca8-7c42d48ec7a2" providerId="ADAL" clId="{4ADD0E2D-0E34-46CA-A1CA-2744526BC798}" dt="2021-11-08T14:33:52.786" v="7395" actId="478"/>
          <ac:spMkLst>
            <pc:docMk/>
            <pc:sldMk cId="568329456" sldId="361"/>
            <ac:spMk id="19" creationId="{40C9197B-381C-4E46-8A59-FD70FE0FD92D}"/>
          </ac:spMkLst>
        </pc:spChg>
        <pc:spChg chg="add mod">
          <ac:chgData name="Pendam, Nithin Kumar" userId="f316d4e1-dcea-4cbb-9ca8-7c42d48ec7a2" providerId="ADAL" clId="{4ADD0E2D-0E34-46CA-A1CA-2744526BC798}" dt="2021-11-08T14:59:41.641" v="8078" actId="20577"/>
          <ac:spMkLst>
            <pc:docMk/>
            <pc:sldMk cId="568329456" sldId="361"/>
            <ac:spMk id="21" creationId="{B8F83448-D643-407A-8FA8-5FBF1B933D73}"/>
          </ac:spMkLst>
        </pc:spChg>
        <pc:picChg chg="add mod">
          <ac:chgData name="Pendam, Nithin Kumar" userId="f316d4e1-dcea-4cbb-9ca8-7c42d48ec7a2" providerId="ADAL" clId="{4ADD0E2D-0E34-46CA-A1CA-2744526BC798}" dt="2021-11-08T14:34:59.504" v="7405" actId="1076"/>
          <ac:picMkLst>
            <pc:docMk/>
            <pc:sldMk cId="568329456" sldId="361"/>
            <ac:picMk id="16" creationId="{57E518D4-1314-4DF0-9A27-8665818FCA75}"/>
          </ac:picMkLst>
        </pc:picChg>
        <pc:picChg chg="del">
          <ac:chgData name="Pendam, Nithin Kumar" userId="f316d4e1-dcea-4cbb-9ca8-7c42d48ec7a2" providerId="ADAL" clId="{4ADD0E2D-0E34-46CA-A1CA-2744526BC798}" dt="2021-11-08T14:33:47.796" v="7392" actId="478"/>
          <ac:picMkLst>
            <pc:docMk/>
            <pc:sldMk cId="568329456" sldId="361"/>
            <ac:picMk id="18" creationId="{EB6D9882-C471-443C-B9C5-8A0A88A9F4DB}"/>
          </ac:picMkLst>
        </pc:picChg>
        <pc:picChg chg="del">
          <ac:chgData name="Pendam, Nithin Kumar" userId="f316d4e1-dcea-4cbb-9ca8-7c42d48ec7a2" providerId="ADAL" clId="{4ADD0E2D-0E34-46CA-A1CA-2744526BC798}" dt="2021-11-08T14:33:51.252" v="7394" actId="478"/>
          <ac:picMkLst>
            <pc:docMk/>
            <pc:sldMk cId="568329456" sldId="361"/>
            <ac:picMk id="20" creationId="{C686DDDA-F5F1-457C-A9D3-C21D6DA58847}"/>
          </ac:picMkLst>
        </pc:picChg>
        <pc:picChg chg="add mod">
          <ac:chgData name="Pendam, Nithin Kumar" userId="f316d4e1-dcea-4cbb-9ca8-7c42d48ec7a2" providerId="ADAL" clId="{4ADD0E2D-0E34-46CA-A1CA-2744526BC798}" dt="2021-11-08T14:35:17.369" v="7408" actId="1076"/>
          <ac:picMkLst>
            <pc:docMk/>
            <pc:sldMk cId="568329456" sldId="361"/>
            <ac:picMk id="22" creationId="{60AB27E4-1040-4D26-B658-5E68C9AD402A}"/>
          </ac:picMkLst>
        </pc:picChg>
      </pc:sldChg>
      <pc:sldChg chg="addSp modSp add mod">
        <pc:chgData name="Pendam, Nithin Kumar" userId="f316d4e1-dcea-4cbb-9ca8-7c42d48ec7a2" providerId="ADAL" clId="{4ADD0E2D-0E34-46CA-A1CA-2744526BC798}" dt="2021-11-08T14:37:17.840" v="7425" actId="1076"/>
        <pc:sldMkLst>
          <pc:docMk/>
          <pc:sldMk cId="3006581042" sldId="362"/>
        </pc:sldMkLst>
        <pc:spChg chg="mod">
          <ac:chgData name="Pendam, Nithin Kumar" userId="f316d4e1-dcea-4cbb-9ca8-7c42d48ec7a2" providerId="ADAL" clId="{4ADD0E2D-0E34-46CA-A1CA-2744526BC798}" dt="2021-11-08T14:35:49.022" v="7411" actId="20577"/>
          <ac:spMkLst>
            <pc:docMk/>
            <pc:sldMk cId="3006581042" sldId="362"/>
            <ac:spMk id="5" creationId="{52A84BB8-7960-4F5E-A3DD-94D41ACE776A}"/>
          </ac:spMkLst>
        </pc:spChg>
        <pc:spChg chg="add mod">
          <ac:chgData name="Pendam, Nithin Kumar" userId="f316d4e1-dcea-4cbb-9ca8-7c42d48ec7a2" providerId="ADAL" clId="{4ADD0E2D-0E34-46CA-A1CA-2744526BC798}" dt="2021-11-08T14:37:03.002" v="7423" actId="1076"/>
          <ac:spMkLst>
            <pc:docMk/>
            <pc:sldMk cId="3006581042" sldId="362"/>
            <ac:spMk id="11" creationId="{C9CFE939-1A0F-453E-B31B-3E4C9E203B65}"/>
          </ac:spMkLst>
        </pc:spChg>
        <pc:spChg chg="add mod">
          <ac:chgData name="Pendam, Nithin Kumar" userId="f316d4e1-dcea-4cbb-9ca8-7c42d48ec7a2" providerId="ADAL" clId="{4ADD0E2D-0E34-46CA-A1CA-2744526BC798}" dt="2021-11-08T14:37:17.840" v="7425" actId="1076"/>
          <ac:spMkLst>
            <pc:docMk/>
            <pc:sldMk cId="3006581042" sldId="362"/>
            <ac:spMk id="14" creationId="{B597C93B-C09A-4F9C-B8D4-8BC5F7CF6315}"/>
          </ac:spMkLst>
        </pc:spChg>
        <pc:picChg chg="add mod">
          <ac:chgData name="Pendam, Nithin Kumar" userId="f316d4e1-dcea-4cbb-9ca8-7c42d48ec7a2" providerId="ADAL" clId="{4ADD0E2D-0E34-46CA-A1CA-2744526BC798}" dt="2021-11-08T14:36:54.961" v="7422" actId="1076"/>
          <ac:picMkLst>
            <pc:docMk/>
            <pc:sldMk cId="3006581042" sldId="362"/>
            <ac:picMk id="12" creationId="{A12AC9AB-A555-4704-893A-4F98A8F5BCC7}"/>
          </ac:picMkLst>
        </pc:picChg>
        <pc:picChg chg="add mod">
          <ac:chgData name="Pendam, Nithin Kumar" userId="f316d4e1-dcea-4cbb-9ca8-7c42d48ec7a2" providerId="ADAL" clId="{4ADD0E2D-0E34-46CA-A1CA-2744526BC798}" dt="2021-11-08T14:37:08.135" v="7424" actId="1076"/>
          <ac:picMkLst>
            <pc:docMk/>
            <pc:sldMk cId="3006581042" sldId="362"/>
            <ac:picMk id="13" creationId="{7DCA83C4-B82C-40D5-A64C-0BB6F9AD69A0}"/>
          </ac:picMkLst>
        </pc:picChg>
      </pc:sldChg>
      <pc:sldChg chg="addSp modSp add mod">
        <pc:chgData name="Pendam, Nithin Kumar" userId="f316d4e1-dcea-4cbb-9ca8-7c42d48ec7a2" providerId="ADAL" clId="{4ADD0E2D-0E34-46CA-A1CA-2744526BC798}" dt="2021-11-08T14:40:12.189" v="7451" actId="1076"/>
        <pc:sldMkLst>
          <pc:docMk/>
          <pc:sldMk cId="1055807405" sldId="363"/>
        </pc:sldMkLst>
        <pc:spChg chg="mod">
          <ac:chgData name="Pendam, Nithin Kumar" userId="f316d4e1-dcea-4cbb-9ca8-7c42d48ec7a2" providerId="ADAL" clId="{4ADD0E2D-0E34-46CA-A1CA-2744526BC798}" dt="2021-11-08T14:39:32.598" v="7443" actId="1076"/>
          <ac:spMkLst>
            <pc:docMk/>
            <pc:sldMk cId="1055807405" sldId="363"/>
            <ac:spMk id="5" creationId="{52A84BB8-7960-4F5E-A3DD-94D41ACE776A}"/>
          </ac:spMkLst>
        </pc:spChg>
        <pc:spChg chg="add mod">
          <ac:chgData name="Pendam, Nithin Kumar" userId="f316d4e1-dcea-4cbb-9ca8-7c42d48ec7a2" providerId="ADAL" clId="{4ADD0E2D-0E34-46CA-A1CA-2744526BC798}" dt="2021-11-08T14:39:42.051" v="7444" actId="1076"/>
          <ac:spMkLst>
            <pc:docMk/>
            <pc:sldMk cId="1055807405" sldId="363"/>
            <ac:spMk id="11" creationId="{9E8BF281-374F-4B0C-9113-D5D2128E82EA}"/>
          </ac:spMkLst>
        </pc:spChg>
        <pc:picChg chg="add mod modCrop">
          <ac:chgData name="Pendam, Nithin Kumar" userId="f316d4e1-dcea-4cbb-9ca8-7c42d48ec7a2" providerId="ADAL" clId="{4ADD0E2D-0E34-46CA-A1CA-2744526BC798}" dt="2021-11-08T14:40:12.189" v="7451" actId="1076"/>
          <ac:picMkLst>
            <pc:docMk/>
            <pc:sldMk cId="1055807405" sldId="363"/>
            <ac:picMk id="12" creationId="{ABF7B42E-AAFE-42D2-989B-8636D8FE605B}"/>
          </ac:picMkLst>
        </pc:picChg>
      </pc:sldChg>
      <pc:sldChg chg="addSp modSp add mod ord">
        <pc:chgData name="Pendam, Nithin Kumar" userId="f316d4e1-dcea-4cbb-9ca8-7c42d48ec7a2" providerId="ADAL" clId="{4ADD0E2D-0E34-46CA-A1CA-2744526BC798}" dt="2021-11-08T14:44:16.006" v="7516" actId="20577"/>
        <pc:sldMkLst>
          <pc:docMk/>
          <pc:sldMk cId="3572863033" sldId="364"/>
        </pc:sldMkLst>
        <pc:spChg chg="mod">
          <ac:chgData name="Pendam, Nithin Kumar" userId="f316d4e1-dcea-4cbb-9ca8-7c42d48ec7a2" providerId="ADAL" clId="{4ADD0E2D-0E34-46CA-A1CA-2744526BC798}" dt="2021-11-08T14:42:32.245" v="7488" actId="20577"/>
          <ac:spMkLst>
            <pc:docMk/>
            <pc:sldMk cId="3572863033" sldId="364"/>
            <ac:spMk id="5" creationId="{52A84BB8-7960-4F5E-A3DD-94D41ACE776A}"/>
          </ac:spMkLst>
        </pc:spChg>
        <pc:spChg chg="add mod">
          <ac:chgData name="Pendam, Nithin Kumar" userId="f316d4e1-dcea-4cbb-9ca8-7c42d48ec7a2" providerId="ADAL" clId="{4ADD0E2D-0E34-46CA-A1CA-2744526BC798}" dt="2021-11-08T14:43:26.048" v="7495" actId="1076"/>
          <ac:spMkLst>
            <pc:docMk/>
            <pc:sldMk cId="3572863033" sldId="364"/>
            <ac:spMk id="11" creationId="{1E98884B-AAF3-473B-B633-E35E7B980F64}"/>
          </ac:spMkLst>
        </pc:spChg>
        <pc:spChg chg="add mod">
          <ac:chgData name="Pendam, Nithin Kumar" userId="f316d4e1-dcea-4cbb-9ca8-7c42d48ec7a2" providerId="ADAL" clId="{4ADD0E2D-0E34-46CA-A1CA-2744526BC798}" dt="2021-11-08T14:44:16.006" v="7516" actId="20577"/>
          <ac:spMkLst>
            <pc:docMk/>
            <pc:sldMk cId="3572863033" sldId="364"/>
            <ac:spMk id="13" creationId="{506BA76C-AE04-4895-8031-792E6C78BC4D}"/>
          </ac:spMkLst>
        </pc:spChg>
        <pc:picChg chg="add mod">
          <ac:chgData name="Pendam, Nithin Kumar" userId="f316d4e1-dcea-4cbb-9ca8-7c42d48ec7a2" providerId="ADAL" clId="{4ADD0E2D-0E34-46CA-A1CA-2744526BC798}" dt="2021-11-08T14:43:37.613" v="7497" actId="1076"/>
          <ac:picMkLst>
            <pc:docMk/>
            <pc:sldMk cId="3572863033" sldId="364"/>
            <ac:picMk id="12" creationId="{411BDCF9-6A88-4450-927A-CA69CEED85B8}"/>
          </ac:picMkLst>
        </pc:picChg>
        <pc:picChg chg="add mod">
          <ac:chgData name="Pendam, Nithin Kumar" userId="f316d4e1-dcea-4cbb-9ca8-7c42d48ec7a2" providerId="ADAL" clId="{4ADD0E2D-0E34-46CA-A1CA-2744526BC798}" dt="2021-11-08T14:43:51.115" v="7501" actId="1076"/>
          <ac:picMkLst>
            <pc:docMk/>
            <pc:sldMk cId="3572863033" sldId="364"/>
            <ac:picMk id="14" creationId="{14BB36D2-7430-422F-81C9-5F95318A08E1}"/>
          </ac:picMkLst>
        </pc:picChg>
      </pc:sldChg>
      <pc:sldChg chg="addSp delSp modSp add mod">
        <pc:chgData name="Pendam, Nithin Kumar" userId="f316d4e1-dcea-4cbb-9ca8-7c42d48ec7a2" providerId="ADAL" clId="{4ADD0E2D-0E34-46CA-A1CA-2744526BC798}" dt="2021-11-08T14:41:52.449" v="7485" actId="1076"/>
        <pc:sldMkLst>
          <pc:docMk/>
          <pc:sldMk cId="3127732583" sldId="365"/>
        </pc:sldMkLst>
        <pc:spChg chg="mod">
          <ac:chgData name="Pendam, Nithin Kumar" userId="f316d4e1-dcea-4cbb-9ca8-7c42d48ec7a2" providerId="ADAL" clId="{4ADD0E2D-0E34-46CA-A1CA-2744526BC798}" dt="2021-11-08T14:41:27.545" v="7483" actId="1076"/>
          <ac:spMkLst>
            <pc:docMk/>
            <pc:sldMk cId="3127732583" sldId="365"/>
            <ac:spMk id="5" creationId="{52A84BB8-7960-4F5E-A3DD-94D41ACE776A}"/>
          </ac:spMkLst>
        </pc:spChg>
        <pc:spChg chg="del">
          <ac:chgData name="Pendam, Nithin Kumar" userId="f316d4e1-dcea-4cbb-9ca8-7c42d48ec7a2" providerId="ADAL" clId="{4ADD0E2D-0E34-46CA-A1CA-2744526BC798}" dt="2021-11-08T14:40:25.579" v="7453" actId="478"/>
          <ac:spMkLst>
            <pc:docMk/>
            <pc:sldMk cId="3127732583" sldId="365"/>
            <ac:spMk id="11" creationId="{9E8BF281-374F-4B0C-9113-D5D2128E82EA}"/>
          </ac:spMkLst>
        </pc:spChg>
        <pc:spChg chg="add mod">
          <ac:chgData name="Pendam, Nithin Kumar" userId="f316d4e1-dcea-4cbb-9ca8-7c42d48ec7a2" providerId="ADAL" clId="{4ADD0E2D-0E34-46CA-A1CA-2744526BC798}" dt="2021-11-08T14:41:24.817" v="7482" actId="1076"/>
          <ac:spMkLst>
            <pc:docMk/>
            <pc:sldMk cId="3127732583" sldId="365"/>
            <ac:spMk id="13" creationId="{33B84804-2044-4992-8284-C4EC22F88323}"/>
          </ac:spMkLst>
        </pc:spChg>
        <pc:spChg chg="add mod">
          <ac:chgData name="Pendam, Nithin Kumar" userId="f316d4e1-dcea-4cbb-9ca8-7c42d48ec7a2" providerId="ADAL" clId="{4ADD0E2D-0E34-46CA-A1CA-2744526BC798}" dt="2021-11-08T14:41:52.449" v="7485" actId="1076"/>
          <ac:spMkLst>
            <pc:docMk/>
            <pc:sldMk cId="3127732583" sldId="365"/>
            <ac:spMk id="15" creationId="{FB04A83C-7976-4B7A-96F0-66F37A6B2052}"/>
          </ac:spMkLst>
        </pc:spChg>
        <pc:picChg chg="del">
          <ac:chgData name="Pendam, Nithin Kumar" userId="f316d4e1-dcea-4cbb-9ca8-7c42d48ec7a2" providerId="ADAL" clId="{4ADD0E2D-0E34-46CA-A1CA-2744526BC798}" dt="2021-11-08T14:40:36.673" v="7469" actId="478"/>
          <ac:picMkLst>
            <pc:docMk/>
            <pc:sldMk cId="3127732583" sldId="365"/>
            <ac:picMk id="12" creationId="{ABF7B42E-AAFE-42D2-989B-8636D8FE605B}"/>
          </ac:picMkLst>
        </pc:picChg>
        <pc:picChg chg="add mod modCrop">
          <ac:chgData name="Pendam, Nithin Kumar" userId="f316d4e1-dcea-4cbb-9ca8-7c42d48ec7a2" providerId="ADAL" clId="{4ADD0E2D-0E34-46CA-A1CA-2744526BC798}" dt="2021-11-08T14:41:20.623" v="7481" actId="1076"/>
          <ac:picMkLst>
            <pc:docMk/>
            <pc:sldMk cId="3127732583" sldId="365"/>
            <ac:picMk id="14" creationId="{695C66C1-C5DE-4C3A-BE28-EC38842EAAD1}"/>
          </ac:picMkLst>
        </pc:picChg>
        <pc:picChg chg="add mod">
          <ac:chgData name="Pendam, Nithin Kumar" userId="f316d4e1-dcea-4cbb-9ca8-7c42d48ec7a2" providerId="ADAL" clId="{4ADD0E2D-0E34-46CA-A1CA-2744526BC798}" dt="2021-11-08T14:41:42.504" v="7484" actId="1076"/>
          <ac:picMkLst>
            <pc:docMk/>
            <pc:sldMk cId="3127732583" sldId="365"/>
            <ac:picMk id="16" creationId="{7C282B60-8B1E-4990-A2D8-09573421DEDB}"/>
          </ac:picMkLst>
        </pc:picChg>
      </pc:sldChg>
      <pc:sldChg chg="addSp modSp add mod">
        <pc:chgData name="Pendam, Nithin Kumar" userId="f316d4e1-dcea-4cbb-9ca8-7c42d48ec7a2" providerId="ADAL" clId="{4ADD0E2D-0E34-46CA-A1CA-2744526BC798}" dt="2021-11-08T14:46:29.336" v="7557" actId="1076"/>
        <pc:sldMkLst>
          <pc:docMk/>
          <pc:sldMk cId="131726027" sldId="366"/>
        </pc:sldMkLst>
        <pc:spChg chg="mod">
          <ac:chgData name="Pendam, Nithin Kumar" userId="f316d4e1-dcea-4cbb-9ca8-7c42d48ec7a2" providerId="ADAL" clId="{4ADD0E2D-0E34-46CA-A1CA-2744526BC798}" dt="2021-11-08T14:44:51.882" v="7535" actId="20577"/>
          <ac:spMkLst>
            <pc:docMk/>
            <pc:sldMk cId="131726027" sldId="366"/>
            <ac:spMk id="5" creationId="{52A84BB8-7960-4F5E-A3DD-94D41ACE776A}"/>
          </ac:spMkLst>
        </pc:spChg>
        <pc:spChg chg="add mod">
          <ac:chgData name="Pendam, Nithin Kumar" userId="f316d4e1-dcea-4cbb-9ca8-7c42d48ec7a2" providerId="ADAL" clId="{4ADD0E2D-0E34-46CA-A1CA-2744526BC798}" dt="2021-11-08T14:45:13.398" v="7540" actId="1076"/>
          <ac:spMkLst>
            <pc:docMk/>
            <pc:sldMk cId="131726027" sldId="366"/>
            <ac:spMk id="11" creationId="{7BAC7BCB-A80B-4CDB-888B-E164D2A4E52E}"/>
          </ac:spMkLst>
        </pc:spChg>
        <pc:spChg chg="add mod">
          <ac:chgData name="Pendam, Nithin Kumar" userId="f316d4e1-dcea-4cbb-9ca8-7c42d48ec7a2" providerId="ADAL" clId="{4ADD0E2D-0E34-46CA-A1CA-2744526BC798}" dt="2021-11-08T14:46:29.336" v="7557" actId="1076"/>
          <ac:spMkLst>
            <pc:docMk/>
            <pc:sldMk cId="131726027" sldId="366"/>
            <ac:spMk id="13" creationId="{42A2CB92-7132-4FA9-8AF2-CAAEAF3E6D80}"/>
          </ac:spMkLst>
        </pc:spChg>
        <pc:spChg chg="add mod">
          <ac:chgData name="Pendam, Nithin Kumar" userId="f316d4e1-dcea-4cbb-9ca8-7c42d48ec7a2" providerId="ADAL" clId="{4ADD0E2D-0E34-46CA-A1CA-2744526BC798}" dt="2021-11-08T14:45:52.650" v="7549" actId="1076"/>
          <ac:spMkLst>
            <pc:docMk/>
            <pc:sldMk cId="131726027" sldId="366"/>
            <ac:spMk id="15" creationId="{A8079076-AE34-4F0F-B373-69181B12E6EA}"/>
          </ac:spMkLst>
        </pc:spChg>
        <pc:picChg chg="add mod modCrop">
          <ac:chgData name="Pendam, Nithin Kumar" userId="f316d4e1-dcea-4cbb-9ca8-7c42d48ec7a2" providerId="ADAL" clId="{4ADD0E2D-0E34-46CA-A1CA-2744526BC798}" dt="2021-11-08T14:45:15.618" v="7541" actId="1076"/>
          <ac:picMkLst>
            <pc:docMk/>
            <pc:sldMk cId="131726027" sldId="366"/>
            <ac:picMk id="12" creationId="{B7C828BE-B5D2-4848-897F-FF70A1F59744}"/>
          </ac:picMkLst>
        </pc:picChg>
        <pc:picChg chg="add mod modCrop">
          <ac:chgData name="Pendam, Nithin Kumar" userId="f316d4e1-dcea-4cbb-9ca8-7c42d48ec7a2" providerId="ADAL" clId="{4ADD0E2D-0E34-46CA-A1CA-2744526BC798}" dt="2021-11-08T14:46:24.956" v="7556" actId="1076"/>
          <ac:picMkLst>
            <pc:docMk/>
            <pc:sldMk cId="131726027" sldId="366"/>
            <ac:picMk id="14" creationId="{DBF8A0AB-7C5A-4180-ABD7-209FD820F67C}"/>
          </ac:picMkLst>
        </pc:picChg>
        <pc:picChg chg="add mod modCrop">
          <ac:chgData name="Pendam, Nithin Kumar" userId="f316d4e1-dcea-4cbb-9ca8-7c42d48ec7a2" providerId="ADAL" clId="{4ADD0E2D-0E34-46CA-A1CA-2744526BC798}" dt="2021-11-08T14:46:18.013" v="7555" actId="14100"/>
          <ac:picMkLst>
            <pc:docMk/>
            <pc:sldMk cId="131726027" sldId="366"/>
            <ac:picMk id="16" creationId="{B8028CE3-AFD9-4583-9C51-60CD5DD2807B}"/>
          </ac:picMkLst>
        </pc:picChg>
      </pc:sldChg>
      <pc:sldChg chg="addSp delSp modSp add mod">
        <pc:chgData name="Pendam, Nithin Kumar" userId="f316d4e1-dcea-4cbb-9ca8-7c42d48ec7a2" providerId="ADAL" clId="{4ADD0E2D-0E34-46CA-A1CA-2744526BC798}" dt="2021-11-08T15:17:29.084" v="8684" actId="20577"/>
        <pc:sldMkLst>
          <pc:docMk/>
          <pc:sldMk cId="3283946026" sldId="367"/>
        </pc:sldMkLst>
        <pc:spChg chg="mod">
          <ac:chgData name="Pendam, Nithin Kumar" userId="f316d4e1-dcea-4cbb-9ca8-7c42d48ec7a2" providerId="ADAL" clId="{4ADD0E2D-0E34-46CA-A1CA-2744526BC798}" dt="2021-11-08T14:47:03.172" v="7567" actId="207"/>
          <ac:spMkLst>
            <pc:docMk/>
            <pc:sldMk cId="3283946026" sldId="367"/>
            <ac:spMk id="2" creationId="{7B91CE70-7672-4F66-83F5-DFA8A23080B4}"/>
          </ac:spMkLst>
        </pc:spChg>
        <pc:spChg chg="add del mod">
          <ac:chgData name="Pendam, Nithin Kumar" userId="f316d4e1-dcea-4cbb-9ca8-7c42d48ec7a2" providerId="ADAL" clId="{4ADD0E2D-0E34-46CA-A1CA-2744526BC798}" dt="2021-11-08T14:47:19.207" v="7568" actId="3680"/>
          <ac:spMkLst>
            <pc:docMk/>
            <pc:sldMk cId="3283946026" sldId="367"/>
            <ac:spMk id="4" creationId="{C8D586AA-0DBC-4150-BDB5-94F4EA9DF963}"/>
          </ac:spMkLst>
        </pc:spChg>
        <pc:spChg chg="del">
          <ac:chgData name="Pendam, Nithin Kumar" userId="f316d4e1-dcea-4cbb-9ca8-7c42d48ec7a2" providerId="ADAL" clId="{4ADD0E2D-0E34-46CA-A1CA-2744526BC798}" dt="2021-11-08T14:46:47.410" v="7559" actId="478"/>
          <ac:spMkLst>
            <pc:docMk/>
            <pc:sldMk cId="3283946026" sldId="367"/>
            <ac:spMk id="5" creationId="{52A84BB8-7960-4F5E-A3DD-94D41ACE776A}"/>
          </ac:spMkLst>
        </pc:spChg>
        <pc:graphicFrameChg chg="add mod ord modGraphic">
          <ac:chgData name="Pendam, Nithin Kumar" userId="f316d4e1-dcea-4cbb-9ca8-7c42d48ec7a2" providerId="ADAL" clId="{4ADD0E2D-0E34-46CA-A1CA-2744526BC798}" dt="2021-11-08T15:17:29.084" v="8684" actId="20577"/>
          <ac:graphicFrameMkLst>
            <pc:docMk/>
            <pc:sldMk cId="3283946026" sldId="367"/>
            <ac:graphicFrameMk id="6" creationId="{59F59D39-069A-4C54-A66F-01BE67FD4293}"/>
          </ac:graphicFrameMkLst>
        </pc:graphicFrameChg>
      </pc:sldChg>
      <pc:sldChg chg="delSp modSp new del mod setBg">
        <pc:chgData name="Pendam, Nithin Kumar" userId="f316d4e1-dcea-4cbb-9ca8-7c42d48ec7a2" providerId="ADAL" clId="{4ADD0E2D-0E34-46CA-A1CA-2744526BC798}" dt="2021-11-09T07:28:58.338" v="9379" actId="47"/>
        <pc:sldMkLst>
          <pc:docMk/>
          <pc:sldMk cId="561931655" sldId="368"/>
        </pc:sldMkLst>
        <pc:spChg chg="del mod">
          <ac:chgData name="Pendam, Nithin Kumar" userId="f316d4e1-dcea-4cbb-9ca8-7c42d48ec7a2" providerId="ADAL" clId="{4ADD0E2D-0E34-46CA-A1CA-2744526BC798}" dt="2021-11-09T07:26:02.414" v="9284" actId="478"/>
          <ac:spMkLst>
            <pc:docMk/>
            <pc:sldMk cId="561931655" sldId="368"/>
            <ac:spMk id="2" creationId="{865BFCE8-FD53-4677-B3F0-38B281538D28}"/>
          </ac:spMkLst>
        </pc:spChg>
        <pc:spChg chg="del mod">
          <ac:chgData name="Pendam, Nithin Kumar" userId="f316d4e1-dcea-4cbb-9ca8-7c42d48ec7a2" providerId="ADAL" clId="{4ADD0E2D-0E34-46CA-A1CA-2744526BC798}" dt="2021-11-09T07:26:01.101" v="9283" actId="478"/>
          <ac:spMkLst>
            <pc:docMk/>
            <pc:sldMk cId="561931655" sldId="368"/>
            <ac:spMk id="3" creationId="{D9998E5A-8BD7-454A-B33E-8979CBAF42D7}"/>
          </ac:spMkLst>
        </pc:spChg>
      </pc:sldChg>
      <pc:sldChg chg="addSp delSp modSp new mod setBg setClrOvrMap">
        <pc:chgData name="Pendam, Nithin Kumar" userId="f316d4e1-dcea-4cbb-9ca8-7c42d48ec7a2" providerId="ADAL" clId="{4ADD0E2D-0E34-46CA-A1CA-2744526BC798}" dt="2021-11-09T07:28:42.807" v="9378" actId="26606"/>
        <pc:sldMkLst>
          <pc:docMk/>
          <pc:sldMk cId="2976087101" sldId="369"/>
        </pc:sldMkLst>
        <pc:spChg chg="add del">
          <ac:chgData name="Pendam, Nithin Kumar" userId="f316d4e1-dcea-4cbb-9ca8-7c42d48ec7a2" providerId="ADAL" clId="{4ADD0E2D-0E34-46CA-A1CA-2744526BC798}" dt="2021-11-09T07:28:42.807" v="9378" actId="26606"/>
          <ac:spMkLst>
            <pc:docMk/>
            <pc:sldMk cId="2976087101" sldId="369"/>
            <ac:spMk id="2" creationId="{A216CA1E-98F0-4951-8637-4A1A12C20C1C}"/>
          </ac:spMkLst>
        </pc:spChg>
        <pc:spChg chg="del">
          <ac:chgData name="Pendam, Nithin Kumar" userId="f316d4e1-dcea-4cbb-9ca8-7c42d48ec7a2" providerId="ADAL" clId="{4ADD0E2D-0E34-46CA-A1CA-2744526BC798}" dt="2021-11-09T07:28:02.264" v="9369" actId="931"/>
          <ac:spMkLst>
            <pc:docMk/>
            <pc:sldMk cId="2976087101" sldId="369"/>
            <ac:spMk id="3" creationId="{34AF7D5D-16C1-45A9-8331-F6B161133037}"/>
          </ac:spMkLst>
        </pc:spChg>
        <pc:spChg chg="add">
          <ac:chgData name="Pendam, Nithin Kumar" userId="f316d4e1-dcea-4cbb-9ca8-7c42d48ec7a2" providerId="ADAL" clId="{4ADD0E2D-0E34-46CA-A1CA-2744526BC798}" dt="2021-11-09T07:28:42.807" v="9378" actId="26606"/>
          <ac:spMkLst>
            <pc:docMk/>
            <pc:sldMk cId="2976087101" sldId="369"/>
            <ac:spMk id="7" creationId="{32BC26D8-82FB-445E-AA49-62A77D7C1EE0}"/>
          </ac:spMkLst>
        </pc:spChg>
        <pc:spChg chg="add">
          <ac:chgData name="Pendam, Nithin Kumar" userId="f316d4e1-dcea-4cbb-9ca8-7c42d48ec7a2" providerId="ADAL" clId="{4ADD0E2D-0E34-46CA-A1CA-2744526BC798}" dt="2021-11-09T07:28:42.807" v="9378" actId="26606"/>
          <ac:spMkLst>
            <pc:docMk/>
            <pc:sldMk cId="2976087101" sldId="369"/>
            <ac:spMk id="8" creationId="{CB44330D-EA18-4254-AA95-EB49948539B8}"/>
          </ac:spMkLst>
        </pc:spChg>
        <pc:spChg chg="add del">
          <ac:chgData name="Pendam, Nithin Kumar" userId="f316d4e1-dcea-4cbb-9ca8-7c42d48ec7a2" providerId="ADAL" clId="{4ADD0E2D-0E34-46CA-A1CA-2744526BC798}" dt="2021-11-09T07:28:37.630" v="9377" actId="26606"/>
          <ac:spMkLst>
            <pc:docMk/>
            <pc:sldMk cId="2976087101" sldId="369"/>
            <ac:spMk id="9" creationId="{E41AC8EA-380F-4F65-A390-97F867584384}"/>
          </ac:spMkLst>
        </pc:spChg>
        <pc:spChg chg="add del">
          <ac:chgData name="Pendam, Nithin Kumar" userId="f316d4e1-dcea-4cbb-9ca8-7c42d48ec7a2" providerId="ADAL" clId="{4ADD0E2D-0E34-46CA-A1CA-2744526BC798}" dt="2021-11-09T07:28:22.423" v="9373" actId="26606"/>
          <ac:spMkLst>
            <pc:docMk/>
            <pc:sldMk cId="2976087101" sldId="369"/>
            <ac:spMk id="10" creationId="{32BC26D8-82FB-445E-AA49-62A77D7C1EE0}"/>
          </ac:spMkLst>
        </pc:spChg>
        <pc:spChg chg="add del">
          <ac:chgData name="Pendam, Nithin Kumar" userId="f316d4e1-dcea-4cbb-9ca8-7c42d48ec7a2" providerId="ADAL" clId="{4ADD0E2D-0E34-46CA-A1CA-2744526BC798}" dt="2021-11-09T07:28:22.423" v="9373" actId="26606"/>
          <ac:spMkLst>
            <pc:docMk/>
            <pc:sldMk cId="2976087101" sldId="369"/>
            <ac:spMk id="12" creationId="{CB44330D-EA18-4254-AA95-EB49948539B8}"/>
          </ac:spMkLst>
        </pc:spChg>
        <pc:spChg chg="add del">
          <ac:chgData name="Pendam, Nithin Kumar" userId="f316d4e1-dcea-4cbb-9ca8-7c42d48ec7a2" providerId="ADAL" clId="{4ADD0E2D-0E34-46CA-A1CA-2744526BC798}" dt="2021-11-09T07:28:37.630" v="9377" actId="26606"/>
          <ac:spMkLst>
            <pc:docMk/>
            <pc:sldMk cId="2976087101" sldId="369"/>
            <ac:spMk id="14" creationId="{A27B6159-7734-4564-9E0F-C4BC43C36E52}"/>
          </ac:spMkLst>
        </pc:spChg>
        <pc:spChg chg="add del">
          <ac:chgData name="Pendam, Nithin Kumar" userId="f316d4e1-dcea-4cbb-9ca8-7c42d48ec7a2" providerId="ADAL" clId="{4ADD0E2D-0E34-46CA-A1CA-2744526BC798}" dt="2021-11-09T07:28:37.630" v="9377" actId="26606"/>
          <ac:spMkLst>
            <pc:docMk/>
            <pc:sldMk cId="2976087101" sldId="369"/>
            <ac:spMk id="15" creationId="{9B76D444-2756-434F-AE61-96D69830C13E}"/>
          </ac:spMkLst>
        </pc:spChg>
        <pc:spChg chg="add del">
          <ac:chgData name="Pendam, Nithin Kumar" userId="f316d4e1-dcea-4cbb-9ca8-7c42d48ec7a2" providerId="ADAL" clId="{4ADD0E2D-0E34-46CA-A1CA-2744526BC798}" dt="2021-11-09T07:28:37.630" v="9377" actId="26606"/>
          <ac:spMkLst>
            <pc:docMk/>
            <pc:sldMk cId="2976087101" sldId="369"/>
            <ac:spMk id="17" creationId="{A216CA1E-98F0-4951-8637-4A1A12C20C1C}"/>
          </ac:spMkLst>
        </pc:spChg>
        <pc:picChg chg="add mod">
          <ac:chgData name="Pendam, Nithin Kumar" userId="f316d4e1-dcea-4cbb-9ca8-7c42d48ec7a2" providerId="ADAL" clId="{4ADD0E2D-0E34-46CA-A1CA-2744526BC798}" dt="2021-11-09T07:28:42.807" v="9378" actId="26606"/>
          <ac:picMkLst>
            <pc:docMk/>
            <pc:sldMk cId="2976087101" sldId="369"/>
            <ac:picMk id="5" creationId="{C7DCCB46-10FE-4CE0-BBB4-7C6B51988C16}"/>
          </ac:picMkLst>
        </pc:picChg>
        <pc:cxnChg chg="add del">
          <ac:chgData name="Pendam, Nithin Kumar" userId="f316d4e1-dcea-4cbb-9ca8-7c42d48ec7a2" providerId="ADAL" clId="{4ADD0E2D-0E34-46CA-A1CA-2744526BC798}" dt="2021-11-09T07:28:37.630" v="9377" actId="26606"/>
          <ac:cxnSpMkLst>
            <pc:docMk/>
            <pc:sldMk cId="2976087101" sldId="369"/>
            <ac:cxnSpMk id="16" creationId="{E2FFB46B-05BC-4950-B18A-9593FDAE6ED7}"/>
          </ac:cxnSpMkLst>
        </pc:cxnChg>
      </pc:sldChg>
      <pc:sldChg chg="new del">
        <pc:chgData name="Pendam, Nithin Kumar" userId="f316d4e1-dcea-4cbb-9ca8-7c42d48ec7a2" providerId="ADAL" clId="{4ADD0E2D-0E34-46CA-A1CA-2744526BC798}" dt="2021-11-09T07:29:22.263" v="9382" actId="47"/>
        <pc:sldMkLst>
          <pc:docMk/>
          <pc:sldMk cId="3667280902" sldId="370"/>
        </pc:sldMkLst>
      </pc:sldChg>
      <pc:sldChg chg="addSp delSp modSp add mod">
        <pc:chgData name="Pendam, Nithin Kumar" userId="f316d4e1-dcea-4cbb-9ca8-7c42d48ec7a2" providerId="ADAL" clId="{4ADD0E2D-0E34-46CA-A1CA-2744526BC798}" dt="2021-11-09T07:31:03.551" v="9410" actId="1076"/>
        <pc:sldMkLst>
          <pc:docMk/>
          <pc:sldMk cId="1244161675" sldId="371"/>
        </pc:sldMkLst>
        <pc:spChg chg="del mod">
          <ac:chgData name="Pendam, Nithin Kumar" userId="f316d4e1-dcea-4cbb-9ca8-7c42d48ec7a2" providerId="ADAL" clId="{4ADD0E2D-0E34-46CA-A1CA-2744526BC798}" dt="2021-11-09T07:29:32.422" v="9384" actId="478"/>
          <ac:spMkLst>
            <pc:docMk/>
            <pc:sldMk cId="1244161675" sldId="371"/>
            <ac:spMk id="2" creationId="{7B91CE70-7672-4F66-83F5-DFA8A23080B4}"/>
          </ac:spMkLst>
        </pc:spChg>
        <pc:spChg chg="add del mod">
          <ac:chgData name="Pendam, Nithin Kumar" userId="f316d4e1-dcea-4cbb-9ca8-7c42d48ec7a2" providerId="ADAL" clId="{4ADD0E2D-0E34-46CA-A1CA-2744526BC798}" dt="2021-11-09T07:29:52.137" v="9391" actId="478"/>
          <ac:spMkLst>
            <pc:docMk/>
            <pc:sldMk cId="1244161675" sldId="371"/>
            <ac:spMk id="4" creationId="{4FEF15FB-0132-4A54-94E0-99C242AE0FAF}"/>
          </ac:spMkLst>
        </pc:spChg>
        <pc:spChg chg="add del mod">
          <ac:chgData name="Pendam, Nithin Kumar" userId="f316d4e1-dcea-4cbb-9ca8-7c42d48ec7a2" providerId="ADAL" clId="{4ADD0E2D-0E34-46CA-A1CA-2744526BC798}" dt="2021-11-09T07:29:50.231" v="9390" actId="478"/>
          <ac:spMkLst>
            <pc:docMk/>
            <pc:sldMk cId="1244161675" sldId="371"/>
            <ac:spMk id="7" creationId="{F704D6ED-258C-4908-A8F2-2AABEDA980BE}"/>
          </ac:spMkLst>
        </pc:spChg>
        <pc:spChg chg="add mod">
          <ac:chgData name="Pendam, Nithin Kumar" userId="f316d4e1-dcea-4cbb-9ca8-7c42d48ec7a2" providerId="ADAL" clId="{4ADD0E2D-0E34-46CA-A1CA-2744526BC798}" dt="2021-11-09T07:30:09.286" v="9395" actId="1076"/>
          <ac:spMkLst>
            <pc:docMk/>
            <pc:sldMk cId="1244161675" sldId="371"/>
            <ac:spMk id="13" creationId="{3D98040E-187C-4EAA-B816-C353F2B05B24}"/>
          </ac:spMkLst>
        </pc:spChg>
        <pc:spChg chg="add mod">
          <ac:chgData name="Pendam, Nithin Kumar" userId="f316d4e1-dcea-4cbb-9ca8-7c42d48ec7a2" providerId="ADAL" clId="{4ADD0E2D-0E34-46CA-A1CA-2744526BC798}" dt="2021-11-09T07:31:03.551" v="9410" actId="1076"/>
          <ac:spMkLst>
            <pc:docMk/>
            <pc:sldMk cId="1244161675" sldId="371"/>
            <ac:spMk id="16" creationId="{3B9AD762-CAE8-4EBD-93C6-DF882FE5F5F4}"/>
          </ac:spMkLst>
        </pc:spChg>
        <pc:graphicFrameChg chg="del">
          <ac:chgData name="Pendam, Nithin Kumar" userId="f316d4e1-dcea-4cbb-9ca8-7c42d48ec7a2" providerId="ADAL" clId="{4ADD0E2D-0E34-46CA-A1CA-2744526BC798}" dt="2021-11-09T07:29:41.157" v="9388" actId="478"/>
          <ac:graphicFrameMkLst>
            <pc:docMk/>
            <pc:sldMk cId="1244161675" sldId="371"/>
            <ac:graphicFrameMk id="6" creationId="{59F59D39-069A-4C54-A66F-01BE67FD4293}"/>
          </ac:graphicFrameMkLst>
        </pc:graphicFrameChg>
      </pc:sldChg>
      <pc:sldMasterChg chg="modSldLayout">
        <pc:chgData name="Pendam, Nithin Kumar" userId="f316d4e1-dcea-4cbb-9ca8-7c42d48ec7a2" providerId="ADAL" clId="{4ADD0E2D-0E34-46CA-A1CA-2744526BC798}" dt="2021-11-06T10:02:22.190" v="1926"/>
        <pc:sldMasterMkLst>
          <pc:docMk/>
          <pc:sldMasterMk cId="2692892022" sldId="2147484364"/>
        </pc:sldMasterMkLst>
        <pc:sldLayoutChg chg="delSp">
          <pc:chgData name="Pendam, Nithin Kumar" userId="f316d4e1-dcea-4cbb-9ca8-7c42d48ec7a2" providerId="ADAL" clId="{4ADD0E2D-0E34-46CA-A1CA-2744526BC798}" dt="2021-11-06T10:02:22.190" v="1926"/>
          <pc:sldLayoutMkLst>
            <pc:docMk/>
            <pc:sldMasterMk cId="2692892022" sldId="2147484364"/>
            <pc:sldLayoutMk cId="8776323" sldId="2147484382"/>
          </pc:sldLayoutMkLst>
          <pc:cxnChg chg="del">
            <ac:chgData name="Pendam, Nithin Kumar" userId="f316d4e1-dcea-4cbb-9ca8-7c42d48ec7a2" providerId="ADAL" clId="{4ADD0E2D-0E34-46CA-A1CA-2744526BC798}" dt="2021-11-06T10:02:22.190" v="1926"/>
            <ac:cxnSpMkLst>
              <pc:docMk/>
              <pc:sldMasterMk cId="2692892022" sldId="2147484364"/>
              <pc:sldLayoutMk cId="8776323" sldId="2147484382"/>
              <ac:cxnSpMk id="33" creationId="{00000000-0000-0000-0000-000000000000}"/>
            </ac:cxnSpMkLst>
          </pc:cxnChg>
        </pc:sldLayoutChg>
      </pc:sldMasterChg>
    </pc:docChg>
  </pc:docChgLst>
  <pc:docChgLst>
    <pc:chgData name="Pendam, Nithin Kumar" userId="f316d4e1-dcea-4cbb-9ca8-7c42d48ec7a2" providerId="ADAL" clId="{F54CD6DA-2A9E-4BB0-8738-F01C6E8D998A}"/>
    <pc:docChg chg="undo custSel addSld modSld">
      <pc:chgData name="Pendam, Nithin Kumar" userId="f316d4e1-dcea-4cbb-9ca8-7c42d48ec7a2" providerId="ADAL" clId="{F54CD6DA-2A9E-4BB0-8738-F01C6E8D998A}" dt="2021-11-10T03:42:20.631" v="675"/>
      <pc:docMkLst>
        <pc:docMk/>
      </pc:docMkLst>
      <pc:sldChg chg="modAnim">
        <pc:chgData name="Pendam, Nithin Kumar" userId="f316d4e1-dcea-4cbb-9ca8-7c42d48ec7a2" providerId="ADAL" clId="{F54CD6DA-2A9E-4BB0-8738-F01C6E8D998A}" dt="2021-11-10T03:37:17.492" v="661"/>
        <pc:sldMkLst>
          <pc:docMk/>
          <pc:sldMk cId="1646794688" sldId="258"/>
        </pc:sldMkLst>
      </pc:sldChg>
      <pc:sldChg chg="modAnim">
        <pc:chgData name="Pendam, Nithin Kumar" userId="f316d4e1-dcea-4cbb-9ca8-7c42d48ec7a2" providerId="ADAL" clId="{F54CD6DA-2A9E-4BB0-8738-F01C6E8D998A}" dt="2021-11-10T03:38:49.492" v="669"/>
        <pc:sldMkLst>
          <pc:docMk/>
          <pc:sldMk cId="873400440" sldId="262"/>
        </pc:sldMkLst>
      </pc:sldChg>
      <pc:sldChg chg="modAnim">
        <pc:chgData name="Pendam, Nithin Kumar" userId="f316d4e1-dcea-4cbb-9ca8-7c42d48ec7a2" providerId="ADAL" clId="{F54CD6DA-2A9E-4BB0-8738-F01C6E8D998A}" dt="2021-11-10T03:42:20.631" v="675"/>
        <pc:sldMkLst>
          <pc:docMk/>
          <pc:sldMk cId="555110341" sldId="308"/>
        </pc:sldMkLst>
      </pc:sldChg>
      <pc:sldChg chg="modSp mod">
        <pc:chgData name="Pendam, Nithin Kumar" userId="f316d4e1-dcea-4cbb-9ca8-7c42d48ec7a2" providerId="ADAL" clId="{F54CD6DA-2A9E-4BB0-8738-F01C6E8D998A}" dt="2021-11-09T10:52:41.577" v="2" actId="113"/>
        <pc:sldMkLst>
          <pc:docMk/>
          <pc:sldMk cId="275588814" sldId="313"/>
        </pc:sldMkLst>
        <pc:spChg chg="mod">
          <ac:chgData name="Pendam, Nithin Kumar" userId="f316d4e1-dcea-4cbb-9ca8-7c42d48ec7a2" providerId="ADAL" clId="{F54CD6DA-2A9E-4BB0-8738-F01C6E8D998A}" dt="2021-11-09T10:52:41.577" v="2" actId="113"/>
          <ac:spMkLst>
            <pc:docMk/>
            <pc:sldMk cId="275588814" sldId="313"/>
            <ac:spMk id="3" creationId="{7D901695-B4EA-41EC-8F68-40525B728097}"/>
          </ac:spMkLst>
        </pc:spChg>
      </pc:sldChg>
      <pc:sldChg chg="modSp mod">
        <pc:chgData name="Pendam, Nithin Kumar" userId="f316d4e1-dcea-4cbb-9ca8-7c42d48ec7a2" providerId="ADAL" clId="{F54CD6DA-2A9E-4BB0-8738-F01C6E8D998A}" dt="2021-11-09T11:42:42.735" v="498" actId="1076"/>
        <pc:sldMkLst>
          <pc:docMk/>
          <pc:sldMk cId="1715387596" sldId="338"/>
        </pc:sldMkLst>
        <pc:spChg chg="mod">
          <ac:chgData name="Pendam, Nithin Kumar" userId="f316d4e1-dcea-4cbb-9ca8-7c42d48ec7a2" providerId="ADAL" clId="{F54CD6DA-2A9E-4BB0-8738-F01C6E8D998A}" dt="2021-11-09T11:42:42.735" v="498" actId="1076"/>
          <ac:spMkLst>
            <pc:docMk/>
            <pc:sldMk cId="1715387596" sldId="338"/>
            <ac:spMk id="15" creationId="{34861E50-F86A-445C-A7B7-D17FF4F389CC}"/>
          </ac:spMkLst>
        </pc:spChg>
      </pc:sldChg>
      <pc:sldChg chg="modAnim">
        <pc:chgData name="Pendam, Nithin Kumar" userId="f316d4e1-dcea-4cbb-9ca8-7c42d48ec7a2" providerId="ADAL" clId="{F54CD6DA-2A9E-4BB0-8738-F01C6E8D998A}" dt="2021-11-10T03:38:28.120" v="668"/>
        <pc:sldMkLst>
          <pc:docMk/>
          <pc:sldMk cId="2931957564" sldId="349"/>
        </pc:sldMkLst>
      </pc:sldChg>
      <pc:sldChg chg="modAnim">
        <pc:chgData name="Pendam, Nithin Kumar" userId="f316d4e1-dcea-4cbb-9ca8-7c42d48ec7a2" providerId="ADAL" clId="{F54CD6DA-2A9E-4BB0-8738-F01C6E8D998A}" dt="2021-11-10T03:41:23.717" v="671"/>
        <pc:sldMkLst>
          <pc:docMk/>
          <pc:sldMk cId="690328250" sldId="355"/>
        </pc:sldMkLst>
      </pc:sldChg>
      <pc:sldChg chg="modSp mod modAnim">
        <pc:chgData name="Pendam, Nithin Kumar" userId="f316d4e1-dcea-4cbb-9ca8-7c42d48ec7a2" providerId="ADAL" clId="{F54CD6DA-2A9E-4BB0-8738-F01C6E8D998A}" dt="2021-11-10T03:36:56.543" v="658"/>
        <pc:sldMkLst>
          <pc:docMk/>
          <pc:sldMk cId="2769138657" sldId="372"/>
        </pc:sldMkLst>
        <pc:spChg chg="mod">
          <ac:chgData name="Pendam, Nithin Kumar" userId="f316d4e1-dcea-4cbb-9ca8-7c42d48ec7a2" providerId="ADAL" clId="{F54CD6DA-2A9E-4BB0-8738-F01C6E8D998A}" dt="2021-11-09T11:49:16.803" v="652" actId="1076"/>
          <ac:spMkLst>
            <pc:docMk/>
            <pc:sldMk cId="2769138657" sldId="372"/>
            <ac:spMk id="8" creationId="{86A09284-3A4C-4334-804A-D81FBC8FAD25}"/>
          </ac:spMkLst>
        </pc:spChg>
        <pc:spChg chg="mod">
          <ac:chgData name="Pendam, Nithin Kumar" userId="f316d4e1-dcea-4cbb-9ca8-7c42d48ec7a2" providerId="ADAL" clId="{F54CD6DA-2A9E-4BB0-8738-F01C6E8D998A}" dt="2021-11-09T11:49:25.428" v="655" actId="27636"/>
          <ac:spMkLst>
            <pc:docMk/>
            <pc:sldMk cId="2769138657" sldId="372"/>
            <ac:spMk id="9" creationId="{CDD6B3B1-7BD3-46B1-B009-5D7754715F3C}"/>
          </ac:spMkLst>
        </pc:spChg>
      </pc:sldChg>
      <pc:sldChg chg="addSp delSp modSp add mod">
        <pc:chgData name="Pendam, Nithin Kumar" userId="f316d4e1-dcea-4cbb-9ca8-7c42d48ec7a2" providerId="ADAL" clId="{F54CD6DA-2A9E-4BB0-8738-F01C6E8D998A}" dt="2021-11-09T11:46:10.417" v="641" actId="20577"/>
        <pc:sldMkLst>
          <pc:docMk/>
          <pc:sldMk cId="514752390" sldId="373"/>
        </pc:sldMkLst>
        <pc:spChg chg="add mod">
          <ac:chgData name="Pendam, Nithin Kumar" userId="f316d4e1-dcea-4cbb-9ca8-7c42d48ec7a2" providerId="ADAL" clId="{F54CD6DA-2A9E-4BB0-8738-F01C6E8D998A}" dt="2021-11-09T11:46:10.417" v="641" actId="20577"/>
          <ac:spMkLst>
            <pc:docMk/>
            <pc:sldMk cId="514752390" sldId="373"/>
            <ac:spMk id="3" creationId="{D3A9D933-A6B1-4FC2-A7AE-618BCD14101A}"/>
          </ac:spMkLst>
        </pc:spChg>
        <pc:spChg chg="mod">
          <ac:chgData name="Pendam, Nithin Kumar" userId="f316d4e1-dcea-4cbb-9ca8-7c42d48ec7a2" providerId="ADAL" clId="{F54CD6DA-2A9E-4BB0-8738-F01C6E8D998A}" dt="2021-11-09T11:41:05.860" v="496" actId="115"/>
          <ac:spMkLst>
            <pc:docMk/>
            <pc:sldMk cId="514752390" sldId="373"/>
            <ac:spMk id="15" creationId="{34861E50-F86A-445C-A7B7-D17FF4F389CC}"/>
          </ac:spMkLst>
        </pc:spChg>
        <pc:spChg chg="del">
          <ac:chgData name="Pendam, Nithin Kumar" userId="f316d4e1-dcea-4cbb-9ca8-7c42d48ec7a2" providerId="ADAL" clId="{F54CD6DA-2A9E-4BB0-8738-F01C6E8D998A}" dt="2021-11-09T11:33:37.438" v="76" actId="478"/>
          <ac:spMkLst>
            <pc:docMk/>
            <pc:sldMk cId="514752390" sldId="373"/>
            <ac:spMk id="22" creationId="{28B780F1-8049-4EC2-9623-F3F6529CAA1B}"/>
          </ac:spMkLst>
        </pc:spChg>
        <pc:picChg chg="del">
          <ac:chgData name="Pendam, Nithin Kumar" userId="f316d4e1-dcea-4cbb-9ca8-7c42d48ec7a2" providerId="ADAL" clId="{F54CD6DA-2A9E-4BB0-8738-F01C6E8D998A}" dt="2021-11-09T11:33:35.820" v="74" actId="478"/>
          <ac:picMkLst>
            <pc:docMk/>
            <pc:sldMk cId="514752390" sldId="373"/>
            <ac:picMk id="5" creationId="{25D48A0F-BFBE-48A5-A690-488B60599631}"/>
          </ac:picMkLst>
        </pc:picChg>
        <pc:cxnChg chg="del">
          <ac:chgData name="Pendam, Nithin Kumar" userId="f316d4e1-dcea-4cbb-9ca8-7c42d48ec7a2" providerId="ADAL" clId="{F54CD6DA-2A9E-4BB0-8738-F01C6E8D998A}" dt="2021-11-09T11:33:36.595" v="75" actId="478"/>
          <ac:cxnSpMkLst>
            <pc:docMk/>
            <pc:sldMk cId="514752390" sldId="373"/>
            <ac:cxnSpMk id="8" creationId="{AE418890-6C20-4D7C-BD90-4184B0F17A26}"/>
          </ac:cxnSpMkLst>
        </pc:cxnChg>
        <pc:cxnChg chg="del">
          <ac:chgData name="Pendam, Nithin Kumar" userId="f316d4e1-dcea-4cbb-9ca8-7c42d48ec7a2" providerId="ADAL" clId="{F54CD6DA-2A9E-4BB0-8738-F01C6E8D998A}" dt="2021-11-09T11:33:38.693" v="77" actId="478"/>
          <ac:cxnSpMkLst>
            <pc:docMk/>
            <pc:sldMk cId="514752390" sldId="373"/>
            <ac:cxnSpMk id="16" creationId="{224F2A85-0A8B-4D46-9434-D7C47DBE82F3}"/>
          </ac:cxnSpMkLst>
        </pc:cxnChg>
      </pc:sldChg>
    </pc:docChg>
  </pc:docChgLst>
</pc:chgInfo>
</file>

<file path=ppt/diagrams/_rels/data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BB6233-B5FC-4A48-A670-BBBB2C1EDD48}"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en-IN"/>
        </a:p>
      </dgm:t>
    </dgm:pt>
    <dgm:pt modelId="{FE076828-9036-43BC-8BB5-D9C037C6C94A}">
      <dgm:prSet custT="1"/>
      <dgm:spPr/>
      <dgm:t>
        <a:bodyPr/>
        <a:lstStyle/>
        <a:p>
          <a:r>
            <a:rPr lang="en-US" sz="3600" dirty="0">
              <a:solidFill>
                <a:schemeClr val="tx1"/>
              </a:solidFill>
            </a:rPr>
            <a:t>Designing the Database</a:t>
          </a:r>
          <a:r>
            <a:rPr lang="en-US" sz="3800" dirty="0">
              <a:solidFill>
                <a:schemeClr val="tx1"/>
              </a:solidFill>
            </a:rPr>
            <a:t>,</a:t>
          </a:r>
          <a:br>
            <a:rPr lang="en-US" sz="3800" dirty="0">
              <a:solidFill>
                <a:schemeClr val="tx1"/>
              </a:solidFill>
            </a:rPr>
          </a:br>
          <a:r>
            <a:rPr lang="en-US" sz="3800" dirty="0">
              <a:solidFill>
                <a:schemeClr val="tx1"/>
              </a:solidFill>
            </a:rPr>
            <a:t>d</a:t>
          </a:r>
          <a:r>
            <a:rPr lang="en-US" sz="3600" dirty="0">
              <a:solidFill>
                <a:schemeClr val="tx1"/>
              </a:solidFill>
            </a:rPr>
            <a:t>eveloping the Queries &amp; Basic Reports required with Performance Tuning for </a:t>
          </a:r>
          <a:r>
            <a:rPr lang="en-US" sz="3800" b="1" dirty="0">
              <a:solidFill>
                <a:schemeClr val="tx1"/>
              </a:solidFill>
            </a:rPr>
            <a:t>Airline Reservation System</a:t>
          </a:r>
          <a:endParaRPr lang="en-IN" sz="3800" b="1" dirty="0">
            <a:solidFill>
              <a:schemeClr val="tx1"/>
            </a:solidFill>
          </a:endParaRPr>
        </a:p>
      </dgm:t>
    </dgm:pt>
    <dgm:pt modelId="{3F90DB1E-CFA9-4607-98C5-0513C3FB6350}" type="parTrans" cxnId="{2A984F4C-097F-4F21-AD01-EAE31191DBBD}">
      <dgm:prSet/>
      <dgm:spPr/>
      <dgm:t>
        <a:bodyPr/>
        <a:lstStyle/>
        <a:p>
          <a:endParaRPr lang="en-IN"/>
        </a:p>
      </dgm:t>
    </dgm:pt>
    <dgm:pt modelId="{0BF55519-5B9D-476A-8295-FC6CB25E9D3C}" type="sibTrans" cxnId="{2A984F4C-097F-4F21-AD01-EAE31191DBBD}">
      <dgm:prSet/>
      <dgm:spPr/>
      <dgm:t>
        <a:bodyPr/>
        <a:lstStyle/>
        <a:p>
          <a:endParaRPr lang="en-IN"/>
        </a:p>
      </dgm:t>
    </dgm:pt>
    <dgm:pt modelId="{A54FCFCF-BFD4-4A34-93E5-CBDF200A1445}" type="pres">
      <dgm:prSet presAssocID="{DABB6233-B5FC-4A48-A670-BBBB2C1EDD48}" presName="linear" presStyleCnt="0">
        <dgm:presLayoutVars>
          <dgm:animLvl val="lvl"/>
          <dgm:resizeHandles val="exact"/>
        </dgm:presLayoutVars>
      </dgm:prSet>
      <dgm:spPr/>
    </dgm:pt>
    <dgm:pt modelId="{2058189E-C1CE-4F0B-870F-3C2C4A164EA7}" type="pres">
      <dgm:prSet presAssocID="{FE076828-9036-43BC-8BB5-D9C037C6C94A}" presName="parentText" presStyleLbl="node1" presStyleIdx="0" presStyleCnt="1">
        <dgm:presLayoutVars>
          <dgm:chMax val="0"/>
          <dgm:bulletEnabled val="1"/>
        </dgm:presLayoutVars>
      </dgm:prSet>
      <dgm:spPr/>
    </dgm:pt>
  </dgm:ptLst>
  <dgm:cxnLst>
    <dgm:cxn modelId="{9BF75F4C-9E52-4116-9A5B-4D343FF1212A}" type="presOf" srcId="{FE076828-9036-43BC-8BB5-D9C037C6C94A}" destId="{2058189E-C1CE-4F0B-870F-3C2C4A164EA7}" srcOrd="0" destOrd="0" presId="urn:microsoft.com/office/officeart/2005/8/layout/vList2"/>
    <dgm:cxn modelId="{2A984F4C-097F-4F21-AD01-EAE31191DBBD}" srcId="{DABB6233-B5FC-4A48-A670-BBBB2C1EDD48}" destId="{FE076828-9036-43BC-8BB5-D9C037C6C94A}" srcOrd="0" destOrd="0" parTransId="{3F90DB1E-CFA9-4607-98C5-0513C3FB6350}" sibTransId="{0BF55519-5B9D-476A-8295-FC6CB25E9D3C}"/>
    <dgm:cxn modelId="{289533CC-E8A1-462A-A2B7-AD6731D9032C}" type="presOf" srcId="{DABB6233-B5FC-4A48-A670-BBBB2C1EDD48}" destId="{A54FCFCF-BFD4-4A34-93E5-CBDF200A1445}" srcOrd="0" destOrd="0" presId="urn:microsoft.com/office/officeart/2005/8/layout/vList2"/>
    <dgm:cxn modelId="{DB809C28-E3A0-40DC-B4B3-F6F73C60A5E0}" type="presParOf" srcId="{A54FCFCF-BFD4-4A34-93E5-CBDF200A1445}" destId="{2058189E-C1CE-4F0B-870F-3C2C4A164EA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08C022-D045-45CB-B262-F1C424AA9A06}" type="doc">
      <dgm:prSet loTypeId="urn:microsoft.com/office/officeart/2005/8/layout/vList2" loCatId="list" qsTypeId="urn:microsoft.com/office/officeart/2005/8/quickstyle/3d3" qsCatId="3D" csTypeId="urn:microsoft.com/office/officeart/2005/8/colors/accent1_2" csCatId="accent1"/>
      <dgm:spPr/>
      <dgm:t>
        <a:bodyPr/>
        <a:lstStyle/>
        <a:p>
          <a:endParaRPr lang="en-IN"/>
        </a:p>
      </dgm:t>
    </dgm:pt>
    <dgm:pt modelId="{22530442-5EFE-4E24-A219-20DFB1BFF970}">
      <dgm:prSet/>
      <dgm:spPr/>
      <dgm:t>
        <a:bodyPr/>
        <a:lstStyle/>
        <a:p>
          <a:r>
            <a:rPr lang="en-IN" dirty="0">
              <a:solidFill>
                <a:schemeClr val="tx1"/>
              </a:solidFill>
            </a:rPr>
            <a:t>Create a Procedure which do Transaction Processing </a:t>
          </a:r>
          <a:r>
            <a:rPr lang="en-IN" dirty="0" err="1">
              <a:solidFill>
                <a:schemeClr val="tx1"/>
              </a:solidFill>
            </a:rPr>
            <a:t>i.e</a:t>
          </a:r>
          <a:r>
            <a:rPr lang="en-IN" dirty="0">
              <a:solidFill>
                <a:schemeClr val="tx1"/>
              </a:solidFill>
            </a:rPr>
            <a:t>, a Customer must able to Book the Flight and the effects must go to Respective TABLE’s.</a:t>
          </a:r>
        </a:p>
      </dgm:t>
    </dgm:pt>
    <dgm:pt modelId="{75E296EB-7BAD-4922-8172-D7B33640B03B}" type="parTrans" cxnId="{9BD083D7-9AD6-4DE0-8CCF-742FA8A84AA5}">
      <dgm:prSet/>
      <dgm:spPr/>
      <dgm:t>
        <a:bodyPr/>
        <a:lstStyle/>
        <a:p>
          <a:endParaRPr lang="en-IN"/>
        </a:p>
      </dgm:t>
    </dgm:pt>
    <dgm:pt modelId="{2CDAC86D-764B-473C-9388-CFD14CD3B5F8}" type="sibTrans" cxnId="{9BD083D7-9AD6-4DE0-8CCF-742FA8A84AA5}">
      <dgm:prSet/>
      <dgm:spPr/>
      <dgm:t>
        <a:bodyPr/>
        <a:lstStyle/>
        <a:p>
          <a:endParaRPr lang="en-IN"/>
        </a:p>
      </dgm:t>
    </dgm:pt>
    <dgm:pt modelId="{22B886B4-FAB4-4181-988E-F5DB6316FA0F}" type="pres">
      <dgm:prSet presAssocID="{F608C022-D045-45CB-B262-F1C424AA9A06}" presName="linear" presStyleCnt="0">
        <dgm:presLayoutVars>
          <dgm:animLvl val="lvl"/>
          <dgm:resizeHandles val="exact"/>
        </dgm:presLayoutVars>
      </dgm:prSet>
      <dgm:spPr/>
    </dgm:pt>
    <dgm:pt modelId="{6EE00254-52FA-4F57-A325-AE7AD9D4B293}" type="pres">
      <dgm:prSet presAssocID="{22530442-5EFE-4E24-A219-20DFB1BFF970}" presName="parentText" presStyleLbl="node1" presStyleIdx="0" presStyleCnt="1">
        <dgm:presLayoutVars>
          <dgm:chMax val="0"/>
          <dgm:bulletEnabled val="1"/>
        </dgm:presLayoutVars>
      </dgm:prSet>
      <dgm:spPr/>
    </dgm:pt>
  </dgm:ptLst>
  <dgm:cxnLst>
    <dgm:cxn modelId="{86BC1314-2895-4AEF-A00E-67A4112C2B77}" type="presOf" srcId="{F608C022-D045-45CB-B262-F1C424AA9A06}" destId="{22B886B4-FAB4-4181-988E-F5DB6316FA0F}" srcOrd="0" destOrd="0" presId="urn:microsoft.com/office/officeart/2005/8/layout/vList2"/>
    <dgm:cxn modelId="{A6B8A5BA-B7F0-4311-952A-028EDD754182}" type="presOf" srcId="{22530442-5EFE-4E24-A219-20DFB1BFF970}" destId="{6EE00254-52FA-4F57-A325-AE7AD9D4B293}" srcOrd="0" destOrd="0" presId="urn:microsoft.com/office/officeart/2005/8/layout/vList2"/>
    <dgm:cxn modelId="{9BD083D7-9AD6-4DE0-8CCF-742FA8A84AA5}" srcId="{F608C022-D045-45CB-B262-F1C424AA9A06}" destId="{22530442-5EFE-4E24-A219-20DFB1BFF970}" srcOrd="0" destOrd="0" parTransId="{75E296EB-7BAD-4922-8172-D7B33640B03B}" sibTransId="{2CDAC86D-764B-473C-9388-CFD14CD3B5F8}"/>
    <dgm:cxn modelId="{C5A93106-E1AC-4BF0-B2D2-07F0A6FAA82C}" type="presParOf" srcId="{22B886B4-FAB4-4181-988E-F5DB6316FA0F}" destId="{6EE00254-52FA-4F57-A325-AE7AD9D4B29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592964-D121-4AAC-8B59-7BC628D2D834}" type="doc">
      <dgm:prSet loTypeId="urn:microsoft.com/office/officeart/2005/8/layout/vList2" loCatId="list" qsTypeId="urn:microsoft.com/office/officeart/2005/8/quickstyle/3d3" qsCatId="3D" csTypeId="urn:microsoft.com/office/officeart/2005/8/colors/accent1_2" csCatId="accent1"/>
      <dgm:spPr/>
      <dgm:t>
        <a:bodyPr/>
        <a:lstStyle/>
        <a:p>
          <a:endParaRPr lang="en-IN"/>
        </a:p>
      </dgm:t>
    </dgm:pt>
    <dgm:pt modelId="{FAE3C189-A418-4E09-998C-CF15420BBC57}">
      <dgm:prSet/>
      <dgm:spPr/>
      <dgm:t>
        <a:bodyPr/>
        <a:lstStyle/>
        <a:p>
          <a:r>
            <a:rPr lang="en-IN" dirty="0">
              <a:solidFill>
                <a:schemeClr val="tx1"/>
              </a:solidFill>
            </a:rPr>
            <a:t>Create a Procedure which do Transaction Processing </a:t>
          </a:r>
          <a:r>
            <a:rPr lang="en-IN" dirty="0" err="1">
              <a:solidFill>
                <a:schemeClr val="tx1"/>
              </a:solidFill>
            </a:rPr>
            <a:t>i.e</a:t>
          </a:r>
          <a:r>
            <a:rPr lang="en-IN" dirty="0">
              <a:solidFill>
                <a:schemeClr val="tx1"/>
              </a:solidFill>
            </a:rPr>
            <a:t>, a Customer must able to Cancel the Flight and the effects must go to Respective TABLE’s.</a:t>
          </a:r>
        </a:p>
      </dgm:t>
    </dgm:pt>
    <dgm:pt modelId="{C883C774-9EE5-4EA5-8511-54ED867F2EB3}" type="parTrans" cxnId="{380D925F-29CA-41FB-AEE2-1E1762F521D6}">
      <dgm:prSet/>
      <dgm:spPr/>
      <dgm:t>
        <a:bodyPr/>
        <a:lstStyle/>
        <a:p>
          <a:endParaRPr lang="en-IN"/>
        </a:p>
      </dgm:t>
    </dgm:pt>
    <dgm:pt modelId="{1B91BAAF-4B19-4A44-BE20-DBE9B9BF5DB5}" type="sibTrans" cxnId="{380D925F-29CA-41FB-AEE2-1E1762F521D6}">
      <dgm:prSet/>
      <dgm:spPr/>
      <dgm:t>
        <a:bodyPr/>
        <a:lstStyle/>
        <a:p>
          <a:endParaRPr lang="en-IN"/>
        </a:p>
      </dgm:t>
    </dgm:pt>
    <dgm:pt modelId="{4DBB11F6-BE6A-4E06-8807-1EEB1CCA865A}" type="pres">
      <dgm:prSet presAssocID="{21592964-D121-4AAC-8B59-7BC628D2D834}" presName="linear" presStyleCnt="0">
        <dgm:presLayoutVars>
          <dgm:animLvl val="lvl"/>
          <dgm:resizeHandles val="exact"/>
        </dgm:presLayoutVars>
      </dgm:prSet>
      <dgm:spPr/>
    </dgm:pt>
    <dgm:pt modelId="{B0A0D467-46BC-480C-9E03-7FC4A078A1AE}" type="pres">
      <dgm:prSet presAssocID="{FAE3C189-A418-4E09-998C-CF15420BBC57}" presName="parentText" presStyleLbl="node1" presStyleIdx="0" presStyleCnt="1">
        <dgm:presLayoutVars>
          <dgm:chMax val="0"/>
          <dgm:bulletEnabled val="1"/>
        </dgm:presLayoutVars>
      </dgm:prSet>
      <dgm:spPr/>
    </dgm:pt>
  </dgm:ptLst>
  <dgm:cxnLst>
    <dgm:cxn modelId="{380D925F-29CA-41FB-AEE2-1E1762F521D6}" srcId="{21592964-D121-4AAC-8B59-7BC628D2D834}" destId="{FAE3C189-A418-4E09-998C-CF15420BBC57}" srcOrd="0" destOrd="0" parTransId="{C883C774-9EE5-4EA5-8511-54ED867F2EB3}" sibTransId="{1B91BAAF-4B19-4A44-BE20-DBE9B9BF5DB5}"/>
    <dgm:cxn modelId="{A95F69A7-90AB-4004-B0CC-FA248247E531}" type="presOf" srcId="{21592964-D121-4AAC-8B59-7BC628D2D834}" destId="{4DBB11F6-BE6A-4E06-8807-1EEB1CCA865A}" srcOrd="0" destOrd="0" presId="urn:microsoft.com/office/officeart/2005/8/layout/vList2"/>
    <dgm:cxn modelId="{7A8CF8E9-B45C-4E9D-8D2A-63787714AA04}" type="presOf" srcId="{FAE3C189-A418-4E09-998C-CF15420BBC57}" destId="{B0A0D467-46BC-480C-9E03-7FC4A078A1AE}" srcOrd="0" destOrd="0" presId="urn:microsoft.com/office/officeart/2005/8/layout/vList2"/>
    <dgm:cxn modelId="{C3A7C240-5E00-40A9-B3A6-15D9AABA9901}" type="presParOf" srcId="{4DBB11F6-BE6A-4E06-8807-1EEB1CCA865A}" destId="{B0A0D467-46BC-480C-9E03-7FC4A078A1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05C88F-5EBC-49BA-8F5C-B51650D2D47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7A799C-CE94-4D4F-AF5D-0D2585089ED2}">
      <dgm:prSet custT="1"/>
      <dgm:spPr/>
      <dgm:t>
        <a:bodyPr/>
        <a:lstStyle/>
        <a:p>
          <a:pPr>
            <a:lnSpc>
              <a:spcPct val="100000"/>
            </a:lnSpc>
          </a:pPr>
          <a:r>
            <a:rPr lang="en-IN" sz="1800" dirty="0"/>
            <a:t>Airline Reservation System has been created in our own created oracle database named “</a:t>
          </a:r>
          <a:r>
            <a:rPr lang="en-IN" sz="1800" b="1" dirty="0"/>
            <a:t>Airline</a:t>
          </a:r>
          <a:r>
            <a:rPr lang="en-IN" sz="1800" dirty="0"/>
            <a:t>” with some PL/SQL procedures, functions and packages.</a:t>
          </a:r>
          <a:endParaRPr lang="en-US" sz="1800" dirty="0"/>
        </a:p>
      </dgm:t>
    </dgm:pt>
    <dgm:pt modelId="{BD41F70F-EA62-4229-925F-3E3EE811FB0B}" type="parTrans" cxnId="{93110306-98AC-491E-A1B7-9176176A156A}">
      <dgm:prSet/>
      <dgm:spPr/>
      <dgm:t>
        <a:bodyPr/>
        <a:lstStyle/>
        <a:p>
          <a:endParaRPr lang="en-US"/>
        </a:p>
      </dgm:t>
    </dgm:pt>
    <dgm:pt modelId="{4115BAC1-CB6A-484A-9E7C-CB0A9EEB6101}" type="sibTrans" cxnId="{93110306-98AC-491E-A1B7-9176176A156A}">
      <dgm:prSet/>
      <dgm:spPr/>
      <dgm:t>
        <a:bodyPr/>
        <a:lstStyle/>
        <a:p>
          <a:endParaRPr lang="en-US"/>
        </a:p>
      </dgm:t>
    </dgm:pt>
    <dgm:pt modelId="{E5565F9D-8BA3-4D76-A3B8-C754B16EFC21}">
      <dgm:prSet custT="1"/>
      <dgm:spPr/>
      <dgm:t>
        <a:bodyPr/>
        <a:lstStyle/>
        <a:p>
          <a:pPr>
            <a:lnSpc>
              <a:spcPct val="100000"/>
            </a:lnSpc>
          </a:pPr>
          <a:r>
            <a:rPr lang="en-IN" sz="1900"/>
            <a:t>This </a:t>
          </a:r>
          <a:r>
            <a:rPr lang="en-IN" sz="1900" b="1"/>
            <a:t>Airline</a:t>
          </a:r>
          <a:r>
            <a:rPr lang="en-IN" sz="1900"/>
            <a:t> Database has to be optimized with </a:t>
          </a:r>
          <a:r>
            <a:rPr lang="en-IN" sz="2000" b="1"/>
            <a:t>Database Tuning Methods.</a:t>
          </a:r>
          <a:endParaRPr lang="en-US" sz="1900" b="1" dirty="0"/>
        </a:p>
      </dgm:t>
    </dgm:pt>
    <dgm:pt modelId="{D11F28CE-CFBF-4983-91BF-EDDB13297459}" type="parTrans" cxnId="{F4FA07BF-1BD7-42F1-B351-B9A1DE53D8C2}">
      <dgm:prSet/>
      <dgm:spPr/>
      <dgm:t>
        <a:bodyPr/>
        <a:lstStyle/>
        <a:p>
          <a:endParaRPr lang="en-US"/>
        </a:p>
      </dgm:t>
    </dgm:pt>
    <dgm:pt modelId="{2701EB43-AB73-414A-920C-74214D7056D4}" type="sibTrans" cxnId="{F4FA07BF-1BD7-42F1-B351-B9A1DE53D8C2}">
      <dgm:prSet/>
      <dgm:spPr/>
      <dgm:t>
        <a:bodyPr/>
        <a:lstStyle/>
        <a:p>
          <a:endParaRPr lang="en-US"/>
        </a:p>
      </dgm:t>
    </dgm:pt>
    <dgm:pt modelId="{5BE26AE8-8EB9-4E8F-877D-A945EFF6294F}">
      <dgm:prSet/>
      <dgm:spPr/>
      <dgm:t>
        <a:bodyPr/>
        <a:lstStyle/>
        <a:p>
          <a:pPr>
            <a:lnSpc>
              <a:spcPct val="100000"/>
            </a:lnSpc>
          </a:pPr>
          <a:r>
            <a:rPr lang="en-IN" b="1"/>
            <a:t>Why is Tuning Required ?</a:t>
          </a:r>
          <a:endParaRPr lang="en-US" dirty="0"/>
        </a:p>
      </dgm:t>
    </dgm:pt>
    <dgm:pt modelId="{008CCA32-1BE2-4310-9621-25ED82047C85}" type="parTrans" cxnId="{9725C777-84A7-4418-8E52-B510B4F0D897}">
      <dgm:prSet/>
      <dgm:spPr/>
      <dgm:t>
        <a:bodyPr/>
        <a:lstStyle/>
        <a:p>
          <a:endParaRPr lang="en-US"/>
        </a:p>
      </dgm:t>
    </dgm:pt>
    <dgm:pt modelId="{822D3658-AD4B-4E08-A293-90B104075402}" type="sibTrans" cxnId="{9725C777-84A7-4418-8E52-B510B4F0D897}">
      <dgm:prSet/>
      <dgm:spPr/>
      <dgm:t>
        <a:bodyPr/>
        <a:lstStyle/>
        <a:p>
          <a:endParaRPr lang="en-US"/>
        </a:p>
      </dgm:t>
    </dgm:pt>
    <dgm:pt modelId="{D20FD191-A059-47E4-B67E-26381C25679F}" type="pres">
      <dgm:prSet presAssocID="{5705C88F-5EBC-49BA-8F5C-B51650D2D477}" presName="root" presStyleCnt="0">
        <dgm:presLayoutVars>
          <dgm:dir/>
          <dgm:resizeHandles val="exact"/>
        </dgm:presLayoutVars>
      </dgm:prSet>
      <dgm:spPr/>
    </dgm:pt>
    <dgm:pt modelId="{9AAC5B7A-7342-4D87-8459-7B72F81CB00B}" type="pres">
      <dgm:prSet presAssocID="{EC7A799C-CE94-4D4F-AF5D-0D2585089ED2}" presName="compNode" presStyleCnt="0"/>
      <dgm:spPr/>
    </dgm:pt>
    <dgm:pt modelId="{C5A7EB62-16AF-45B8-B697-66E026493041}" type="pres">
      <dgm:prSet presAssocID="{EC7A799C-CE94-4D4F-AF5D-0D2585089ED2}" presName="bgRect" presStyleLbl="bgShp" presStyleIdx="0" presStyleCnt="3"/>
      <dgm:spPr/>
    </dgm:pt>
    <dgm:pt modelId="{8F239C11-DC98-42BF-993C-35D398B06C6E}" type="pres">
      <dgm:prSet presAssocID="{EC7A799C-CE94-4D4F-AF5D-0D2585089ED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F9522587-F7CB-4141-8584-FAB1929832A2}" type="pres">
      <dgm:prSet presAssocID="{EC7A799C-CE94-4D4F-AF5D-0D2585089ED2}" presName="spaceRect" presStyleCnt="0"/>
      <dgm:spPr/>
    </dgm:pt>
    <dgm:pt modelId="{5A2D5D79-DA0C-451F-ADD5-293CC442068B}" type="pres">
      <dgm:prSet presAssocID="{EC7A799C-CE94-4D4F-AF5D-0D2585089ED2}" presName="parTx" presStyleLbl="revTx" presStyleIdx="0" presStyleCnt="3">
        <dgm:presLayoutVars>
          <dgm:chMax val="0"/>
          <dgm:chPref val="0"/>
        </dgm:presLayoutVars>
      </dgm:prSet>
      <dgm:spPr/>
    </dgm:pt>
    <dgm:pt modelId="{BABDF6B5-1A0B-477D-9F9D-935DDB5116F1}" type="pres">
      <dgm:prSet presAssocID="{4115BAC1-CB6A-484A-9E7C-CB0A9EEB6101}" presName="sibTrans" presStyleCnt="0"/>
      <dgm:spPr/>
    </dgm:pt>
    <dgm:pt modelId="{0BAA19A7-4FBC-4106-BCEE-D5FDAF177A97}" type="pres">
      <dgm:prSet presAssocID="{E5565F9D-8BA3-4D76-A3B8-C754B16EFC21}" presName="compNode" presStyleCnt="0"/>
      <dgm:spPr/>
    </dgm:pt>
    <dgm:pt modelId="{AFB2078D-97FF-449E-87AC-F01A43642EBF}" type="pres">
      <dgm:prSet presAssocID="{E5565F9D-8BA3-4D76-A3B8-C754B16EFC21}" presName="bgRect" presStyleLbl="bgShp" presStyleIdx="1" presStyleCnt="3"/>
      <dgm:spPr/>
    </dgm:pt>
    <dgm:pt modelId="{DB15B721-A105-4B97-8FD4-600F9F6D0E7A}" type="pres">
      <dgm:prSet presAssocID="{E5565F9D-8BA3-4D76-A3B8-C754B16EFC2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DD594271-70AB-47BC-9773-B4CE98676AB5}" type="pres">
      <dgm:prSet presAssocID="{E5565F9D-8BA3-4D76-A3B8-C754B16EFC21}" presName="spaceRect" presStyleCnt="0"/>
      <dgm:spPr/>
    </dgm:pt>
    <dgm:pt modelId="{440669D8-9B9E-4860-973F-EE04BF3DE25D}" type="pres">
      <dgm:prSet presAssocID="{E5565F9D-8BA3-4D76-A3B8-C754B16EFC21}" presName="parTx" presStyleLbl="revTx" presStyleIdx="1" presStyleCnt="3">
        <dgm:presLayoutVars>
          <dgm:chMax val="0"/>
          <dgm:chPref val="0"/>
        </dgm:presLayoutVars>
      </dgm:prSet>
      <dgm:spPr/>
    </dgm:pt>
    <dgm:pt modelId="{5E83F6DB-876A-4831-BEB7-7EEDD5D87DE2}" type="pres">
      <dgm:prSet presAssocID="{2701EB43-AB73-414A-920C-74214D7056D4}" presName="sibTrans" presStyleCnt="0"/>
      <dgm:spPr/>
    </dgm:pt>
    <dgm:pt modelId="{904CA982-DDC7-4299-AC52-7DB10F012F9A}" type="pres">
      <dgm:prSet presAssocID="{5BE26AE8-8EB9-4E8F-877D-A945EFF6294F}" presName="compNode" presStyleCnt="0"/>
      <dgm:spPr/>
    </dgm:pt>
    <dgm:pt modelId="{41CC2399-FD5E-4485-9F06-CCB0471A8D4E}" type="pres">
      <dgm:prSet presAssocID="{5BE26AE8-8EB9-4E8F-877D-A945EFF6294F}" presName="bgRect" presStyleLbl="bgShp" presStyleIdx="2" presStyleCnt="3"/>
      <dgm:spPr/>
    </dgm:pt>
    <dgm:pt modelId="{3B283DD0-3BC7-427E-9FE6-8199B358D82C}" type="pres">
      <dgm:prSet presAssocID="{5BE26AE8-8EB9-4E8F-877D-A945EFF629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9C712908-960B-426E-A33A-EF068442CD31}" type="pres">
      <dgm:prSet presAssocID="{5BE26AE8-8EB9-4E8F-877D-A945EFF6294F}" presName="spaceRect" presStyleCnt="0"/>
      <dgm:spPr/>
    </dgm:pt>
    <dgm:pt modelId="{4D131433-A28E-44D9-894C-BE7B7B3D6306}" type="pres">
      <dgm:prSet presAssocID="{5BE26AE8-8EB9-4E8F-877D-A945EFF6294F}" presName="parTx" presStyleLbl="revTx" presStyleIdx="2" presStyleCnt="3">
        <dgm:presLayoutVars>
          <dgm:chMax val="0"/>
          <dgm:chPref val="0"/>
        </dgm:presLayoutVars>
      </dgm:prSet>
      <dgm:spPr/>
    </dgm:pt>
  </dgm:ptLst>
  <dgm:cxnLst>
    <dgm:cxn modelId="{93110306-98AC-491E-A1B7-9176176A156A}" srcId="{5705C88F-5EBC-49BA-8F5C-B51650D2D477}" destId="{EC7A799C-CE94-4D4F-AF5D-0D2585089ED2}" srcOrd="0" destOrd="0" parTransId="{BD41F70F-EA62-4229-925F-3E3EE811FB0B}" sibTransId="{4115BAC1-CB6A-484A-9E7C-CB0A9EEB6101}"/>
    <dgm:cxn modelId="{CE801022-66BC-49D8-BFB2-E60C6CC619D5}" type="presOf" srcId="{5705C88F-5EBC-49BA-8F5C-B51650D2D477}" destId="{D20FD191-A059-47E4-B67E-26381C25679F}" srcOrd="0" destOrd="0" presId="urn:microsoft.com/office/officeart/2018/2/layout/IconVerticalSolidList"/>
    <dgm:cxn modelId="{DC50F242-D406-42A5-AE45-2FC6117AECDC}" type="presOf" srcId="{5BE26AE8-8EB9-4E8F-877D-A945EFF6294F}" destId="{4D131433-A28E-44D9-894C-BE7B7B3D6306}" srcOrd="0" destOrd="0" presId="urn:microsoft.com/office/officeart/2018/2/layout/IconVerticalSolidList"/>
    <dgm:cxn modelId="{9725C777-84A7-4418-8E52-B510B4F0D897}" srcId="{5705C88F-5EBC-49BA-8F5C-B51650D2D477}" destId="{5BE26AE8-8EB9-4E8F-877D-A945EFF6294F}" srcOrd="2" destOrd="0" parTransId="{008CCA32-1BE2-4310-9621-25ED82047C85}" sibTransId="{822D3658-AD4B-4E08-A293-90B104075402}"/>
    <dgm:cxn modelId="{E6CAAD9F-71A7-4E3D-B007-C51BD092085A}" type="presOf" srcId="{EC7A799C-CE94-4D4F-AF5D-0D2585089ED2}" destId="{5A2D5D79-DA0C-451F-ADD5-293CC442068B}" srcOrd="0" destOrd="0" presId="urn:microsoft.com/office/officeart/2018/2/layout/IconVerticalSolidList"/>
    <dgm:cxn modelId="{1217FEAA-87AA-4482-AF46-B40636472433}" type="presOf" srcId="{E5565F9D-8BA3-4D76-A3B8-C754B16EFC21}" destId="{440669D8-9B9E-4860-973F-EE04BF3DE25D}" srcOrd="0" destOrd="0" presId="urn:microsoft.com/office/officeart/2018/2/layout/IconVerticalSolidList"/>
    <dgm:cxn modelId="{F4FA07BF-1BD7-42F1-B351-B9A1DE53D8C2}" srcId="{5705C88F-5EBC-49BA-8F5C-B51650D2D477}" destId="{E5565F9D-8BA3-4D76-A3B8-C754B16EFC21}" srcOrd="1" destOrd="0" parTransId="{D11F28CE-CFBF-4983-91BF-EDDB13297459}" sibTransId="{2701EB43-AB73-414A-920C-74214D7056D4}"/>
    <dgm:cxn modelId="{713EBFD3-16D2-4975-A768-15DF289D78AF}" type="presParOf" srcId="{D20FD191-A059-47E4-B67E-26381C25679F}" destId="{9AAC5B7A-7342-4D87-8459-7B72F81CB00B}" srcOrd="0" destOrd="0" presId="urn:microsoft.com/office/officeart/2018/2/layout/IconVerticalSolidList"/>
    <dgm:cxn modelId="{5DF107F6-219D-4DEF-9454-E73A4FC4909B}" type="presParOf" srcId="{9AAC5B7A-7342-4D87-8459-7B72F81CB00B}" destId="{C5A7EB62-16AF-45B8-B697-66E026493041}" srcOrd="0" destOrd="0" presId="urn:microsoft.com/office/officeart/2018/2/layout/IconVerticalSolidList"/>
    <dgm:cxn modelId="{6B57EB91-F0D7-4588-8A9F-688757927158}" type="presParOf" srcId="{9AAC5B7A-7342-4D87-8459-7B72F81CB00B}" destId="{8F239C11-DC98-42BF-993C-35D398B06C6E}" srcOrd="1" destOrd="0" presId="urn:microsoft.com/office/officeart/2018/2/layout/IconVerticalSolidList"/>
    <dgm:cxn modelId="{6AE112DD-8B89-458A-A386-520AB1CBBB41}" type="presParOf" srcId="{9AAC5B7A-7342-4D87-8459-7B72F81CB00B}" destId="{F9522587-F7CB-4141-8584-FAB1929832A2}" srcOrd="2" destOrd="0" presId="urn:microsoft.com/office/officeart/2018/2/layout/IconVerticalSolidList"/>
    <dgm:cxn modelId="{248E1DA5-408C-468A-A5A8-E8F9A53A0B12}" type="presParOf" srcId="{9AAC5B7A-7342-4D87-8459-7B72F81CB00B}" destId="{5A2D5D79-DA0C-451F-ADD5-293CC442068B}" srcOrd="3" destOrd="0" presId="urn:microsoft.com/office/officeart/2018/2/layout/IconVerticalSolidList"/>
    <dgm:cxn modelId="{62286F12-9FCD-48C1-8A44-A52628DFFF9C}" type="presParOf" srcId="{D20FD191-A059-47E4-B67E-26381C25679F}" destId="{BABDF6B5-1A0B-477D-9F9D-935DDB5116F1}" srcOrd="1" destOrd="0" presId="urn:microsoft.com/office/officeart/2018/2/layout/IconVerticalSolidList"/>
    <dgm:cxn modelId="{FF33C0E0-38ED-4F7E-AEE2-E04B38633475}" type="presParOf" srcId="{D20FD191-A059-47E4-B67E-26381C25679F}" destId="{0BAA19A7-4FBC-4106-BCEE-D5FDAF177A97}" srcOrd="2" destOrd="0" presId="urn:microsoft.com/office/officeart/2018/2/layout/IconVerticalSolidList"/>
    <dgm:cxn modelId="{C1D4116E-CEA9-44C4-96E0-90998F064BDA}" type="presParOf" srcId="{0BAA19A7-4FBC-4106-BCEE-D5FDAF177A97}" destId="{AFB2078D-97FF-449E-87AC-F01A43642EBF}" srcOrd="0" destOrd="0" presId="urn:microsoft.com/office/officeart/2018/2/layout/IconVerticalSolidList"/>
    <dgm:cxn modelId="{B9B6FE62-DC79-4BA1-A371-09F5AF1AF4F4}" type="presParOf" srcId="{0BAA19A7-4FBC-4106-BCEE-D5FDAF177A97}" destId="{DB15B721-A105-4B97-8FD4-600F9F6D0E7A}" srcOrd="1" destOrd="0" presId="urn:microsoft.com/office/officeart/2018/2/layout/IconVerticalSolidList"/>
    <dgm:cxn modelId="{B29B510F-4DCF-41B4-8395-1E22A1385BEF}" type="presParOf" srcId="{0BAA19A7-4FBC-4106-BCEE-D5FDAF177A97}" destId="{DD594271-70AB-47BC-9773-B4CE98676AB5}" srcOrd="2" destOrd="0" presId="urn:microsoft.com/office/officeart/2018/2/layout/IconVerticalSolidList"/>
    <dgm:cxn modelId="{0CEBAAAC-E240-4AE5-9E54-75F1C2C8DC8E}" type="presParOf" srcId="{0BAA19A7-4FBC-4106-BCEE-D5FDAF177A97}" destId="{440669D8-9B9E-4860-973F-EE04BF3DE25D}" srcOrd="3" destOrd="0" presId="urn:microsoft.com/office/officeart/2018/2/layout/IconVerticalSolidList"/>
    <dgm:cxn modelId="{192123C5-47CE-40E0-91AC-344C9227AA69}" type="presParOf" srcId="{D20FD191-A059-47E4-B67E-26381C25679F}" destId="{5E83F6DB-876A-4831-BEB7-7EEDD5D87DE2}" srcOrd="3" destOrd="0" presId="urn:microsoft.com/office/officeart/2018/2/layout/IconVerticalSolidList"/>
    <dgm:cxn modelId="{254FA53B-1B42-47F4-8E32-06013DD8239A}" type="presParOf" srcId="{D20FD191-A059-47E4-B67E-26381C25679F}" destId="{904CA982-DDC7-4299-AC52-7DB10F012F9A}" srcOrd="4" destOrd="0" presId="urn:microsoft.com/office/officeart/2018/2/layout/IconVerticalSolidList"/>
    <dgm:cxn modelId="{4ED2742E-78E6-4818-8B5D-2CE726DF4259}" type="presParOf" srcId="{904CA982-DDC7-4299-AC52-7DB10F012F9A}" destId="{41CC2399-FD5E-4485-9F06-CCB0471A8D4E}" srcOrd="0" destOrd="0" presId="urn:microsoft.com/office/officeart/2018/2/layout/IconVerticalSolidList"/>
    <dgm:cxn modelId="{0780213A-BA80-4AFE-BA42-E72EE6922E70}" type="presParOf" srcId="{904CA982-DDC7-4299-AC52-7DB10F012F9A}" destId="{3B283DD0-3BC7-427E-9FE6-8199B358D82C}" srcOrd="1" destOrd="0" presId="urn:microsoft.com/office/officeart/2018/2/layout/IconVerticalSolidList"/>
    <dgm:cxn modelId="{EFE06D57-6202-4684-87F8-68202DB3BDC0}" type="presParOf" srcId="{904CA982-DDC7-4299-AC52-7DB10F012F9A}" destId="{9C712908-960B-426E-A33A-EF068442CD31}" srcOrd="2" destOrd="0" presId="urn:microsoft.com/office/officeart/2018/2/layout/IconVerticalSolidList"/>
    <dgm:cxn modelId="{4F3CBEF0-A367-47DB-9901-8AE764F0FD89}" type="presParOf" srcId="{904CA982-DDC7-4299-AC52-7DB10F012F9A}" destId="{4D131433-A28E-44D9-894C-BE7B7B3D63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E95FED4-9120-44C2-ADA7-C3C5E6D549B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3FA1F109-3E16-4930-8E7E-02AAE1DA8005}">
      <dgm:prSet/>
      <dgm:spPr/>
      <dgm:t>
        <a:bodyPr/>
        <a:lstStyle/>
        <a:p>
          <a:r>
            <a:rPr lang="en-IN" b="1" dirty="0"/>
            <a:t>UNIT TESING</a:t>
          </a:r>
          <a:endParaRPr lang="en-IN" dirty="0"/>
        </a:p>
      </dgm:t>
    </dgm:pt>
    <dgm:pt modelId="{C466B42C-3BEC-4E1C-B4F9-9902BD0D3A6B}" type="parTrans" cxnId="{5A5F6185-ECD9-4093-BB5B-E22EDBEFFD9C}">
      <dgm:prSet/>
      <dgm:spPr/>
      <dgm:t>
        <a:bodyPr/>
        <a:lstStyle/>
        <a:p>
          <a:endParaRPr lang="en-IN"/>
        </a:p>
      </dgm:t>
    </dgm:pt>
    <dgm:pt modelId="{48D3E100-75DB-4683-B41F-07ED4801D009}" type="sibTrans" cxnId="{5A5F6185-ECD9-4093-BB5B-E22EDBEFFD9C}">
      <dgm:prSet/>
      <dgm:spPr/>
      <dgm:t>
        <a:bodyPr/>
        <a:lstStyle/>
        <a:p>
          <a:endParaRPr lang="en-IN"/>
        </a:p>
      </dgm:t>
    </dgm:pt>
    <dgm:pt modelId="{EAB91223-1D2E-43D9-A262-C7F0C7476DA8}">
      <dgm:prSet/>
      <dgm:spPr/>
      <dgm:t>
        <a:bodyPr/>
        <a:lstStyle/>
        <a:p>
          <a:r>
            <a:rPr lang="en-IN" b="1" dirty="0"/>
            <a:t>INTEGRATION TESTING</a:t>
          </a:r>
          <a:endParaRPr lang="en-IN" dirty="0"/>
        </a:p>
      </dgm:t>
    </dgm:pt>
    <dgm:pt modelId="{65C0E84C-5FD8-4F6B-955F-1C9F2A3C61A9}" type="parTrans" cxnId="{6508090C-CDF9-4CAA-B226-78209785690A}">
      <dgm:prSet/>
      <dgm:spPr/>
      <dgm:t>
        <a:bodyPr/>
        <a:lstStyle/>
        <a:p>
          <a:endParaRPr lang="en-IN"/>
        </a:p>
      </dgm:t>
    </dgm:pt>
    <dgm:pt modelId="{1F042FA9-4051-44CD-A078-701EA1BFAD93}" type="sibTrans" cxnId="{6508090C-CDF9-4CAA-B226-78209785690A}">
      <dgm:prSet/>
      <dgm:spPr/>
      <dgm:t>
        <a:bodyPr/>
        <a:lstStyle/>
        <a:p>
          <a:endParaRPr lang="en-IN"/>
        </a:p>
      </dgm:t>
    </dgm:pt>
    <dgm:pt modelId="{15FCE62B-BDDE-428F-9D1A-3079A53F18E4}">
      <dgm:prSet/>
      <dgm:spPr/>
      <dgm:t>
        <a:bodyPr/>
        <a:lstStyle/>
        <a:p>
          <a:r>
            <a:rPr lang="en-IN" b="1" dirty="0"/>
            <a:t>SYSTEM TESTING</a:t>
          </a:r>
          <a:endParaRPr lang="en-IN" dirty="0"/>
        </a:p>
      </dgm:t>
    </dgm:pt>
    <dgm:pt modelId="{0F712B6E-8303-4372-858A-D0795EF70D2D}" type="parTrans" cxnId="{289D5FDC-A1C8-472C-A179-678246CFEB0C}">
      <dgm:prSet/>
      <dgm:spPr/>
      <dgm:t>
        <a:bodyPr/>
        <a:lstStyle/>
        <a:p>
          <a:endParaRPr lang="en-IN"/>
        </a:p>
      </dgm:t>
    </dgm:pt>
    <dgm:pt modelId="{856C8B94-AFD9-441D-803B-852FAE004A27}" type="sibTrans" cxnId="{289D5FDC-A1C8-472C-A179-678246CFEB0C}">
      <dgm:prSet/>
      <dgm:spPr/>
      <dgm:t>
        <a:bodyPr/>
        <a:lstStyle/>
        <a:p>
          <a:endParaRPr lang="en-IN"/>
        </a:p>
      </dgm:t>
    </dgm:pt>
    <dgm:pt modelId="{3846C401-41DA-4073-9ECF-49E58E357C69}">
      <dgm:prSet/>
      <dgm:spPr/>
      <dgm:t>
        <a:bodyPr/>
        <a:lstStyle/>
        <a:p>
          <a:r>
            <a:rPr lang="en-IN" b="1" dirty="0"/>
            <a:t>ACCEPTANCE TESTING</a:t>
          </a:r>
          <a:endParaRPr lang="en-IN" dirty="0"/>
        </a:p>
      </dgm:t>
    </dgm:pt>
    <dgm:pt modelId="{8B781568-0693-4FE3-99C2-8FBA434DC9B9}" type="parTrans" cxnId="{F146E6AF-3BDC-4B81-9D80-6BF3C2FBCB2A}">
      <dgm:prSet/>
      <dgm:spPr/>
      <dgm:t>
        <a:bodyPr/>
        <a:lstStyle/>
        <a:p>
          <a:endParaRPr lang="en-IN"/>
        </a:p>
      </dgm:t>
    </dgm:pt>
    <dgm:pt modelId="{2B42731C-FB21-4229-A370-3D898CCADC17}" type="sibTrans" cxnId="{F146E6AF-3BDC-4B81-9D80-6BF3C2FBCB2A}">
      <dgm:prSet/>
      <dgm:spPr/>
      <dgm:t>
        <a:bodyPr/>
        <a:lstStyle/>
        <a:p>
          <a:endParaRPr lang="en-IN"/>
        </a:p>
      </dgm:t>
    </dgm:pt>
    <dgm:pt modelId="{892B399A-B82C-4F65-B38D-D36051830FB0}">
      <dgm:prSet/>
      <dgm:spPr/>
      <dgm:t>
        <a:bodyPr/>
        <a:lstStyle/>
        <a:p>
          <a:r>
            <a:rPr lang="en-IN"/>
            <a:t>Test Integrated Components.</a:t>
          </a:r>
        </a:p>
      </dgm:t>
    </dgm:pt>
    <dgm:pt modelId="{FD63C1C1-E15A-4E57-BA51-3BF9E2930D47}" type="parTrans" cxnId="{456752D7-8E15-4A85-985A-243D931A1C18}">
      <dgm:prSet/>
      <dgm:spPr/>
      <dgm:t>
        <a:bodyPr/>
        <a:lstStyle/>
        <a:p>
          <a:endParaRPr lang="en-IN"/>
        </a:p>
      </dgm:t>
    </dgm:pt>
    <dgm:pt modelId="{A9E0B17D-17F5-4FDF-B214-D10038570240}" type="sibTrans" cxnId="{456752D7-8E15-4A85-985A-243D931A1C18}">
      <dgm:prSet/>
      <dgm:spPr/>
      <dgm:t>
        <a:bodyPr/>
        <a:lstStyle/>
        <a:p>
          <a:endParaRPr lang="en-IN"/>
        </a:p>
      </dgm:t>
    </dgm:pt>
    <dgm:pt modelId="{0AF882C6-EB57-47A4-A7AA-210D34C1FA19}">
      <dgm:prSet/>
      <dgm:spPr/>
      <dgm:t>
        <a:bodyPr/>
        <a:lstStyle/>
        <a:p>
          <a:r>
            <a:rPr lang="en-IN"/>
            <a:t>Individual Components</a:t>
          </a:r>
        </a:p>
      </dgm:t>
    </dgm:pt>
    <dgm:pt modelId="{EB8B0EF8-BE19-4E87-89BE-6C4DD9908041}" type="parTrans" cxnId="{189940CF-C0FA-4FC5-B389-D4C639B7B407}">
      <dgm:prSet/>
      <dgm:spPr/>
      <dgm:t>
        <a:bodyPr/>
        <a:lstStyle/>
        <a:p>
          <a:endParaRPr lang="en-IN"/>
        </a:p>
      </dgm:t>
    </dgm:pt>
    <dgm:pt modelId="{863A413B-8ECB-4D07-87DC-5A4C2C14F28F}" type="sibTrans" cxnId="{189940CF-C0FA-4FC5-B389-D4C639B7B407}">
      <dgm:prSet/>
      <dgm:spPr/>
      <dgm:t>
        <a:bodyPr/>
        <a:lstStyle/>
        <a:p>
          <a:endParaRPr lang="en-IN"/>
        </a:p>
      </dgm:t>
    </dgm:pt>
    <dgm:pt modelId="{CC44A1D9-CCB2-48A4-AEE6-B069F26B2C16}">
      <dgm:prSet/>
      <dgm:spPr/>
      <dgm:t>
        <a:bodyPr/>
        <a:lstStyle/>
        <a:p>
          <a:r>
            <a:rPr lang="en-IN"/>
            <a:t>Test the entire system</a:t>
          </a:r>
        </a:p>
      </dgm:t>
    </dgm:pt>
    <dgm:pt modelId="{61D56A90-CD02-4672-9B79-A4BD3BE31DD2}" type="parTrans" cxnId="{75C99FB9-190A-447E-990D-77BE1B428299}">
      <dgm:prSet/>
      <dgm:spPr/>
      <dgm:t>
        <a:bodyPr/>
        <a:lstStyle/>
        <a:p>
          <a:endParaRPr lang="en-IN"/>
        </a:p>
      </dgm:t>
    </dgm:pt>
    <dgm:pt modelId="{21842917-B4BD-4D0C-B4F7-E3C39AAB5ABE}" type="sibTrans" cxnId="{75C99FB9-190A-447E-990D-77BE1B428299}">
      <dgm:prSet/>
      <dgm:spPr/>
      <dgm:t>
        <a:bodyPr/>
        <a:lstStyle/>
        <a:p>
          <a:endParaRPr lang="en-IN"/>
        </a:p>
      </dgm:t>
    </dgm:pt>
    <dgm:pt modelId="{BBE9AB00-7AB0-472D-9547-3960A4ABA9E4}">
      <dgm:prSet/>
      <dgm:spPr/>
      <dgm:t>
        <a:bodyPr/>
        <a:lstStyle/>
        <a:p>
          <a:r>
            <a:rPr lang="en-IN"/>
            <a:t>Test the final system</a:t>
          </a:r>
        </a:p>
      </dgm:t>
    </dgm:pt>
    <dgm:pt modelId="{A830F7F6-5CBD-43E6-A00F-84094A4E9DDC}" type="parTrans" cxnId="{59E3EC8F-5724-47BB-B264-DA2E49053E83}">
      <dgm:prSet/>
      <dgm:spPr/>
      <dgm:t>
        <a:bodyPr/>
        <a:lstStyle/>
        <a:p>
          <a:endParaRPr lang="en-IN"/>
        </a:p>
      </dgm:t>
    </dgm:pt>
    <dgm:pt modelId="{A3B84F19-929C-4264-BFE4-452B1D5683FB}" type="sibTrans" cxnId="{59E3EC8F-5724-47BB-B264-DA2E49053E83}">
      <dgm:prSet/>
      <dgm:spPr/>
      <dgm:t>
        <a:bodyPr/>
        <a:lstStyle/>
        <a:p>
          <a:endParaRPr lang="en-IN"/>
        </a:p>
      </dgm:t>
    </dgm:pt>
    <dgm:pt modelId="{B378CE69-F858-46A4-8157-352298F1817C}" type="pres">
      <dgm:prSet presAssocID="{AE95FED4-9120-44C2-ADA7-C3C5E6D549BE}" presName="Name0" presStyleCnt="0">
        <dgm:presLayoutVars>
          <dgm:dir/>
          <dgm:animLvl val="lvl"/>
          <dgm:resizeHandles val="exact"/>
        </dgm:presLayoutVars>
      </dgm:prSet>
      <dgm:spPr/>
    </dgm:pt>
    <dgm:pt modelId="{DC9AE13B-4CDB-49AD-B840-E8C43F93C8A6}" type="pres">
      <dgm:prSet presAssocID="{3FA1F109-3E16-4930-8E7E-02AAE1DA8005}" presName="composite" presStyleCnt="0"/>
      <dgm:spPr/>
    </dgm:pt>
    <dgm:pt modelId="{C06C097E-AE32-4C6F-9C83-BEB80C6A9FE8}" type="pres">
      <dgm:prSet presAssocID="{3FA1F109-3E16-4930-8E7E-02AAE1DA8005}" presName="parTx" presStyleLbl="alignNode1" presStyleIdx="0" presStyleCnt="4">
        <dgm:presLayoutVars>
          <dgm:chMax val="0"/>
          <dgm:chPref val="0"/>
          <dgm:bulletEnabled val="1"/>
        </dgm:presLayoutVars>
      </dgm:prSet>
      <dgm:spPr/>
    </dgm:pt>
    <dgm:pt modelId="{81CB7179-8330-40A9-A288-290667F4B982}" type="pres">
      <dgm:prSet presAssocID="{3FA1F109-3E16-4930-8E7E-02AAE1DA8005}" presName="desTx" presStyleLbl="alignAccFollowNode1" presStyleIdx="0" presStyleCnt="4">
        <dgm:presLayoutVars>
          <dgm:bulletEnabled val="1"/>
        </dgm:presLayoutVars>
      </dgm:prSet>
      <dgm:spPr/>
    </dgm:pt>
    <dgm:pt modelId="{9050BDCE-B9C1-4848-BE83-E6D2A4A106B1}" type="pres">
      <dgm:prSet presAssocID="{48D3E100-75DB-4683-B41F-07ED4801D009}" presName="space" presStyleCnt="0"/>
      <dgm:spPr/>
    </dgm:pt>
    <dgm:pt modelId="{3842B3DD-4FEE-425F-BDFD-890BC98C46B1}" type="pres">
      <dgm:prSet presAssocID="{EAB91223-1D2E-43D9-A262-C7F0C7476DA8}" presName="composite" presStyleCnt="0"/>
      <dgm:spPr/>
    </dgm:pt>
    <dgm:pt modelId="{71485221-C35B-4DBF-9625-B39D5114AB1C}" type="pres">
      <dgm:prSet presAssocID="{EAB91223-1D2E-43D9-A262-C7F0C7476DA8}" presName="parTx" presStyleLbl="alignNode1" presStyleIdx="1" presStyleCnt="4">
        <dgm:presLayoutVars>
          <dgm:chMax val="0"/>
          <dgm:chPref val="0"/>
          <dgm:bulletEnabled val="1"/>
        </dgm:presLayoutVars>
      </dgm:prSet>
      <dgm:spPr/>
    </dgm:pt>
    <dgm:pt modelId="{967AEAC3-9D5F-4F67-B9AB-777BC3A98099}" type="pres">
      <dgm:prSet presAssocID="{EAB91223-1D2E-43D9-A262-C7F0C7476DA8}" presName="desTx" presStyleLbl="alignAccFollowNode1" presStyleIdx="1" presStyleCnt="4">
        <dgm:presLayoutVars>
          <dgm:bulletEnabled val="1"/>
        </dgm:presLayoutVars>
      </dgm:prSet>
      <dgm:spPr/>
    </dgm:pt>
    <dgm:pt modelId="{E37DF9AE-B650-4555-95F2-9E7D95AEC950}" type="pres">
      <dgm:prSet presAssocID="{1F042FA9-4051-44CD-A078-701EA1BFAD93}" presName="space" presStyleCnt="0"/>
      <dgm:spPr/>
    </dgm:pt>
    <dgm:pt modelId="{3176D136-036B-4660-91E1-6DCAD6DAC919}" type="pres">
      <dgm:prSet presAssocID="{15FCE62B-BDDE-428F-9D1A-3079A53F18E4}" presName="composite" presStyleCnt="0"/>
      <dgm:spPr/>
    </dgm:pt>
    <dgm:pt modelId="{6B494F5D-1FA0-4821-90A8-A610EB889562}" type="pres">
      <dgm:prSet presAssocID="{15FCE62B-BDDE-428F-9D1A-3079A53F18E4}" presName="parTx" presStyleLbl="alignNode1" presStyleIdx="2" presStyleCnt="4">
        <dgm:presLayoutVars>
          <dgm:chMax val="0"/>
          <dgm:chPref val="0"/>
          <dgm:bulletEnabled val="1"/>
        </dgm:presLayoutVars>
      </dgm:prSet>
      <dgm:spPr/>
    </dgm:pt>
    <dgm:pt modelId="{7609BDAC-0262-4561-A748-B3AF3B744803}" type="pres">
      <dgm:prSet presAssocID="{15FCE62B-BDDE-428F-9D1A-3079A53F18E4}" presName="desTx" presStyleLbl="alignAccFollowNode1" presStyleIdx="2" presStyleCnt="4">
        <dgm:presLayoutVars>
          <dgm:bulletEnabled val="1"/>
        </dgm:presLayoutVars>
      </dgm:prSet>
      <dgm:spPr/>
    </dgm:pt>
    <dgm:pt modelId="{64F6D45C-5B9B-441C-B751-97078858D773}" type="pres">
      <dgm:prSet presAssocID="{856C8B94-AFD9-441D-803B-852FAE004A27}" presName="space" presStyleCnt="0"/>
      <dgm:spPr/>
    </dgm:pt>
    <dgm:pt modelId="{4E58DC7F-0F7D-4F50-B5FB-47C3E2473DA6}" type="pres">
      <dgm:prSet presAssocID="{3846C401-41DA-4073-9ECF-49E58E357C69}" presName="composite" presStyleCnt="0"/>
      <dgm:spPr/>
    </dgm:pt>
    <dgm:pt modelId="{2276E5B5-4522-40A4-A8DC-1C76D40F81D5}" type="pres">
      <dgm:prSet presAssocID="{3846C401-41DA-4073-9ECF-49E58E357C69}" presName="parTx" presStyleLbl="alignNode1" presStyleIdx="3" presStyleCnt="4">
        <dgm:presLayoutVars>
          <dgm:chMax val="0"/>
          <dgm:chPref val="0"/>
          <dgm:bulletEnabled val="1"/>
        </dgm:presLayoutVars>
      </dgm:prSet>
      <dgm:spPr/>
    </dgm:pt>
    <dgm:pt modelId="{A07835F8-03D8-4CBA-A938-7D34DC1F1E41}" type="pres">
      <dgm:prSet presAssocID="{3846C401-41DA-4073-9ECF-49E58E357C69}" presName="desTx" presStyleLbl="alignAccFollowNode1" presStyleIdx="3" presStyleCnt="4">
        <dgm:presLayoutVars>
          <dgm:bulletEnabled val="1"/>
        </dgm:presLayoutVars>
      </dgm:prSet>
      <dgm:spPr/>
    </dgm:pt>
  </dgm:ptLst>
  <dgm:cxnLst>
    <dgm:cxn modelId="{A064C300-1635-4687-BEB8-951AF8CFC1B2}" type="presOf" srcId="{892B399A-B82C-4F65-B38D-D36051830FB0}" destId="{967AEAC3-9D5F-4F67-B9AB-777BC3A98099}" srcOrd="0" destOrd="0" presId="urn:microsoft.com/office/officeart/2005/8/layout/hList1"/>
    <dgm:cxn modelId="{6508090C-CDF9-4CAA-B226-78209785690A}" srcId="{AE95FED4-9120-44C2-ADA7-C3C5E6D549BE}" destId="{EAB91223-1D2E-43D9-A262-C7F0C7476DA8}" srcOrd="1" destOrd="0" parTransId="{65C0E84C-5FD8-4F6B-955F-1C9F2A3C61A9}" sibTransId="{1F042FA9-4051-44CD-A078-701EA1BFAD93}"/>
    <dgm:cxn modelId="{F3B0FF62-BF1B-49A4-A4D0-95E3B9E2A0EE}" type="presOf" srcId="{EAB91223-1D2E-43D9-A262-C7F0C7476DA8}" destId="{71485221-C35B-4DBF-9625-B39D5114AB1C}" srcOrd="0" destOrd="0" presId="urn:microsoft.com/office/officeart/2005/8/layout/hList1"/>
    <dgm:cxn modelId="{3D0D1F6B-43AA-41A3-9667-F17CC787DA38}" type="presOf" srcId="{CC44A1D9-CCB2-48A4-AEE6-B069F26B2C16}" destId="{7609BDAC-0262-4561-A748-B3AF3B744803}" srcOrd="0" destOrd="0" presId="urn:microsoft.com/office/officeart/2005/8/layout/hList1"/>
    <dgm:cxn modelId="{E0B6F36C-33ED-4F26-8D47-E2FAAFF93121}" type="presOf" srcId="{BBE9AB00-7AB0-472D-9547-3960A4ABA9E4}" destId="{A07835F8-03D8-4CBA-A938-7D34DC1F1E41}" srcOrd="0" destOrd="0" presId="urn:microsoft.com/office/officeart/2005/8/layout/hList1"/>
    <dgm:cxn modelId="{5A5F6185-ECD9-4093-BB5B-E22EDBEFFD9C}" srcId="{AE95FED4-9120-44C2-ADA7-C3C5E6D549BE}" destId="{3FA1F109-3E16-4930-8E7E-02AAE1DA8005}" srcOrd="0" destOrd="0" parTransId="{C466B42C-3BEC-4E1C-B4F9-9902BD0D3A6B}" sibTransId="{48D3E100-75DB-4683-B41F-07ED4801D009}"/>
    <dgm:cxn modelId="{59E3EC8F-5724-47BB-B264-DA2E49053E83}" srcId="{3846C401-41DA-4073-9ECF-49E58E357C69}" destId="{BBE9AB00-7AB0-472D-9547-3960A4ABA9E4}" srcOrd="0" destOrd="0" parTransId="{A830F7F6-5CBD-43E6-A00F-84094A4E9DDC}" sibTransId="{A3B84F19-929C-4264-BFE4-452B1D5683FB}"/>
    <dgm:cxn modelId="{F144FE95-6669-46B3-94CB-61049C789172}" type="presOf" srcId="{0AF882C6-EB57-47A4-A7AA-210D34C1FA19}" destId="{81CB7179-8330-40A9-A288-290667F4B982}" srcOrd="0" destOrd="0" presId="urn:microsoft.com/office/officeart/2005/8/layout/hList1"/>
    <dgm:cxn modelId="{F146E6AF-3BDC-4B81-9D80-6BF3C2FBCB2A}" srcId="{AE95FED4-9120-44C2-ADA7-C3C5E6D549BE}" destId="{3846C401-41DA-4073-9ECF-49E58E357C69}" srcOrd="3" destOrd="0" parTransId="{8B781568-0693-4FE3-99C2-8FBA434DC9B9}" sibTransId="{2B42731C-FB21-4229-A370-3D898CCADC17}"/>
    <dgm:cxn modelId="{A861FDB6-470D-4994-A60D-4CB17AB0472A}" type="presOf" srcId="{3FA1F109-3E16-4930-8E7E-02AAE1DA8005}" destId="{C06C097E-AE32-4C6F-9C83-BEB80C6A9FE8}" srcOrd="0" destOrd="0" presId="urn:microsoft.com/office/officeart/2005/8/layout/hList1"/>
    <dgm:cxn modelId="{75C99FB9-190A-447E-990D-77BE1B428299}" srcId="{15FCE62B-BDDE-428F-9D1A-3079A53F18E4}" destId="{CC44A1D9-CCB2-48A4-AEE6-B069F26B2C16}" srcOrd="0" destOrd="0" parTransId="{61D56A90-CD02-4672-9B79-A4BD3BE31DD2}" sibTransId="{21842917-B4BD-4D0C-B4F7-E3C39AAB5ABE}"/>
    <dgm:cxn modelId="{57A719C6-DE7B-4D29-AF75-116688B35CD9}" type="presOf" srcId="{15FCE62B-BDDE-428F-9D1A-3079A53F18E4}" destId="{6B494F5D-1FA0-4821-90A8-A610EB889562}" srcOrd="0" destOrd="0" presId="urn:microsoft.com/office/officeart/2005/8/layout/hList1"/>
    <dgm:cxn modelId="{189940CF-C0FA-4FC5-B389-D4C639B7B407}" srcId="{3FA1F109-3E16-4930-8E7E-02AAE1DA8005}" destId="{0AF882C6-EB57-47A4-A7AA-210D34C1FA19}" srcOrd="0" destOrd="0" parTransId="{EB8B0EF8-BE19-4E87-89BE-6C4DD9908041}" sibTransId="{863A413B-8ECB-4D07-87DC-5A4C2C14F28F}"/>
    <dgm:cxn modelId="{456752D7-8E15-4A85-985A-243D931A1C18}" srcId="{EAB91223-1D2E-43D9-A262-C7F0C7476DA8}" destId="{892B399A-B82C-4F65-B38D-D36051830FB0}" srcOrd="0" destOrd="0" parTransId="{FD63C1C1-E15A-4E57-BA51-3BF9E2930D47}" sibTransId="{A9E0B17D-17F5-4FDF-B214-D10038570240}"/>
    <dgm:cxn modelId="{289D5FDC-A1C8-472C-A179-678246CFEB0C}" srcId="{AE95FED4-9120-44C2-ADA7-C3C5E6D549BE}" destId="{15FCE62B-BDDE-428F-9D1A-3079A53F18E4}" srcOrd="2" destOrd="0" parTransId="{0F712B6E-8303-4372-858A-D0795EF70D2D}" sibTransId="{856C8B94-AFD9-441D-803B-852FAE004A27}"/>
    <dgm:cxn modelId="{5F75BBEF-D82E-4723-B56C-1A897339B76F}" type="presOf" srcId="{3846C401-41DA-4073-9ECF-49E58E357C69}" destId="{2276E5B5-4522-40A4-A8DC-1C76D40F81D5}" srcOrd="0" destOrd="0" presId="urn:microsoft.com/office/officeart/2005/8/layout/hList1"/>
    <dgm:cxn modelId="{A3BCD8F2-B432-46BF-B836-498D0F97B4BE}" type="presOf" srcId="{AE95FED4-9120-44C2-ADA7-C3C5E6D549BE}" destId="{B378CE69-F858-46A4-8157-352298F1817C}" srcOrd="0" destOrd="0" presId="urn:microsoft.com/office/officeart/2005/8/layout/hList1"/>
    <dgm:cxn modelId="{4C74AB19-E42A-4DEE-97B9-639D323BE824}" type="presParOf" srcId="{B378CE69-F858-46A4-8157-352298F1817C}" destId="{DC9AE13B-4CDB-49AD-B840-E8C43F93C8A6}" srcOrd="0" destOrd="0" presId="urn:microsoft.com/office/officeart/2005/8/layout/hList1"/>
    <dgm:cxn modelId="{79ACBA26-9244-4998-A208-EB439CAB3D42}" type="presParOf" srcId="{DC9AE13B-4CDB-49AD-B840-E8C43F93C8A6}" destId="{C06C097E-AE32-4C6F-9C83-BEB80C6A9FE8}" srcOrd="0" destOrd="0" presId="urn:microsoft.com/office/officeart/2005/8/layout/hList1"/>
    <dgm:cxn modelId="{32D40D64-1878-459A-9585-CD73F91F6347}" type="presParOf" srcId="{DC9AE13B-4CDB-49AD-B840-E8C43F93C8A6}" destId="{81CB7179-8330-40A9-A288-290667F4B982}" srcOrd="1" destOrd="0" presId="urn:microsoft.com/office/officeart/2005/8/layout/hList1"/>
    <dgm:cxn modelId="{C14A4DF5-3A3C-46D5-9DB2-53044E748389}" type="presParOf" srcId="{B378CE69-F858-46A4-8157-352298F1817C}" destId="{9050BDCE-B9C1-4848-BE83-E6D2A4A106B1}" srcOrd="1" destOrd="0" presId="urn:microsoft.com/office/officeart/2005/8/layout/hList1"/>
    <dgm:cxn modelId="{DB74BC67-4C27-4252-9C3E-5F0EEDCD7F0F}" type="presParOf" srcId="{B378CE69-F858-46A4-8157-352298F1817C}" destId="{3842B3DD-4FEE-425F-BDFD-890BC98C46B1}" srcOrd="2" destOrd="0" presId="urn:microsoft.com/office/officeart/2005/8/layout/hList1"/>
    <dgm:cxn modelId="{242161F0-DB45-4972-8D3D-9606060CF863}" type="presParOf" srcId="{3842B3DD-4FEE-425F-BDFD-890BC98C46B1}" destId="{71485221-C35B-4DBF-9625-B39D5114AB1C}" srcOrd="0" destOrd="0" presId="urn:microsoft.com/office/officeart/2005/8/layout/hList1"/>
    <dgm:cxn modelId="{7ED4E893-C3BF-43D2-B7D0-64174000168D}" type="presParOf" srcId="{3842B3DD-4FEE-425F-BDFD-890BC98C46B1}" destId="{967AEAC3-9D5F-4F67-B9AB-777BC3A98099}" srcOrd="1" destOrd="0" presId="urn:microsoft.com/office/officeart/2005/8/layout/hList1"/>
    <dgm:cxn modelId="{30439227-800D-4B1D-A0C5-405D648321ED}" type="presParOf" srcId="{B378CE69-F858-46A4-8157-352298F1817C}" destId="{E37DF9AE-B650-4555-95F2-9E7D95AEC950}" srcOrd="3" destOrd="0" presId="urn:microsoft.com/office/officeart/2005/8/layout/hList1"/>
    <dgm:cxn modelId="{A0BE8869-90EE-4896-847F-62391D6E7642}" type="presParOf" srcId="{B378CE69-F858-46A4-8157-352298F1817C}" destId="{3176D136-036B-4660-91E1-6DCAD6DAC919}" srcOrd="4" destOrd="0" presId="urn:microsoft.com/office/officeart/2005/8/layout/hList1"/>
    <dgm:cxn modelId="{645FD106-F896-40B8-9430-9E3E536B2099}" type="presParOf" srcId="{3176D136-036B-4660-91E1-6DCAD6DAC919}" destId="{6B494F5D-1FA0-4821-90A8-A610EB889562}" srcOrd="0" destOrd="0" presId="urn:microsoft.com/office/officeart/2005/8/layout/hList1"/>
    <dgm:cxn modelId="{2F35BC52-5B1B-489D-BEB8-839C6C11843C}" type="presParOf" srcId="{3176D136-036B-4660-91E1-6DCAD6DAC919}" destId="{7609BDAC-0262-4561-A748-B3AF3B744803}" srcOrd="1" destOrd="0" presId="urn:microsoft.com/office/officeart/2005/8/layout/hList1"/>
    <dgm:cxn modelId="{2ADBA411-967E-428A-B86D-81EA88388937}" type="presParOf" srcId="{B378CE69-F858-46A4-8157-352298F1817C}" destId="{64F6D45C-5B9B-441C-B751-97078858D773}" srcOrd="5" destOrd="0" presId="urn:microsoft.com/office/officeart/2005/8/layout/hList1"/>
    <dgm:cxn modelId="{5D3245A0-F3B4-4F82-A5F9-ACCD1FBC56FF}" type="presParOf" srcId="{B378CE69-F858-46A4-8157-352298F1817C}" destId="{4E58DC7F-0F7D-4F50-B5FB-47C3E2473DA6}" srcOrd="6" destOrd="0" presId="urn:microsoft.com/office/officeart/2005/8/layout/hList1"/>
    <dgm:cxn modelId="{FD95857D-6109-4495-BAB0-236714988012}" type="presParOf" srcId="{4E58DC7F-0F7D-4F50-B5FB-47C3E2473DA6}" destId="{2276E5B5-4522-40A4-A8DC-1C76D40F81D5}" srcOrd="0" destOrd="0" presId="urn:microsoft.com/office/officeart/2005/8/layout/hList1"/>
    <dgm:cxn modelId="{42B6C478-6FD5-475D-B194-19137DE3FB92}" type="presParOf" srcId="{4E58DC7F-0F7D-4F50-B5FB-47C3E2473DA6}" destId="{A07835F8-03D8-4CBA-A938-7D34DC1F1E4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173190-3A44-4DC8-8005-0CE676AAE31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4D3C8811-20D3-4E1B-955F-40492A04A965}">
      <dgm:prSet/>
      <dgm:spPr/>
      <dgm:t>
        <a:bodyPr/>
        <a:lstStyle/>
        <a:p>
          <a:pPr algn="l"/>
          <a:r>
            <a:rPr lang="en-US" b="1" dirty="0">
              <a:solidFill>
                <a:schemeClr val="tx1"/>
              </a:solidFill>
            </a:rPr>
            <a:t>Designing a Central </a:t>
          </a:r>
          <a:br>
            <a:rPr lang="en-US" b="1" dirty="0">
              <a:solidFill>
                <a:schemeClr val="tx1"/>
              </a:solidFill>
            </a:rPr>
          </a:br>
          <a:r>
            <a:rPr lang="en-US" b="1" dirty="0">
              <a:solidFill>
                <a:schemeClr val="tx1"/>
              </a:solidFill>
            </a:rPr>
            <a:t>Air-Reservation Database that helps Customer for easy Flight Booking, that to be used by all Booking Offices. This Database is to be used by Front End Systems and it also requires some Backend query and procedure designing.</a:t>
          </a:r>
        </a:p>
      </dgm:t>
    </dgm:pt>
    <dgm:pt modelId="{5949450D-B729-4BC7-AB39-A4E9F5FD52D4}" type="parTrans" cxnId="{CBEE0C5C-9756-4746-8DEA-DECD317DAC43}">
      <dgm:prSet/>
      <dgm:spPr/>
      <dgm:t>
        <a:bodyPr/>
        <a:lstStyle/>
        <a:p>
          <a:endParaRPr lang="en-IN"/>
        </a:p>
      </dgm:t>
    </dgm:pt>
    <dgm:pt modelId="{FD8961F6-E54B-4DA9-A9C3-CE69DD6D0A00}" type="sibTrans" cxnId="{CBEE0C5C-9756-4746-8DEA-DECD317DAC43}">
      <dgm:prSet/>
      <dgm:spPr/>
      <dgm:t>
        <a:bodyPr/>
        <a:lstStyle/>
        <a:p>
          <a:endParaRPr lang="en-IN"/>
        </a:p>
      </dgm:t>
    </dgm:pt>
    <dgm:pt modelId="{5582B558-90A6-43A4-9A30-069127CE02D8}" type="pres">
      <dgm:prSet presAssocID="{F7173190-3A44-4DC8-8005-0CE676AAE313}" presName="Name0" presStyleCnt="0">
        <dgm:presLayoutVars>
          <dgm:chPref val="3"/>
          <dgm:dir/>
          <dgm:animLvl val="lvl"/>
          <dgm:resizeHandles/>
        </dgm:presLayoutVars>
      </dgm:prSet>
      <dgm:spPr/>
    </dgm:pt>
    <dgm:pt modelId="{BEAE226C-FFAB-448C-8D84-E0F80C4211B6}" type="pres">
      <dgm:prSet presAssocID="{4D3C8811-20D3-4E1B-955F-40492A04A965}" presName="horFlow" presStyleCnt="0"/>
      <dgm:spPr/>
    </dgm:pt>
    <dgm:pt modelId="{3ECFBC07-088A-4ACB-9483-3188CE971040}" type="pres">
      <dgm:prSet presAssocID="{4D3C8811-20D3-4E1B-955F-40492A04A965}" presName="bigChev" presStyleLbl="node1" presStyleIdx="0" presStyleCnt="1" custScaleX="100000" custScaleY="105507" custLinFactNeighborY="0"/>
      <dgm:spPr/>
    </dgm:pt>
  </dgm:ptLst>
  <dgm:cxnLst>
    <dgm:cxn modelId="{CBEE0C5C-9756-4746-8DEA-DECD317DAC43}" srcId="{F7173190-3A44-4DC8-8005-0CE676AAE313}" destId="{4D3C8811-20D3-4E1B-955F-40492A04A965}" srcOrd="0" destOrd="0" parTransId="{5949450D-B729-4BC7-AB39-A4E9F5FD52D4}" sibTransId="{FD8961F6-E54B-4DA9-A9C3-CE69DD6D0A00}"/>
    <dgm:cxn modelId="{8ECDAB90-E37C-4B3D-99D6-41DCB85653FF}" type="presOf" srcId="{F7173190-3A44-4DC8-8005-0CE676AAE313}" destId="{5582B558-90A6-43A4-9A30-069127CE02D8}" srcOrd="0" destOrd="0" presId="urn:microsoft.com/office/officeart/2005/8/layout/lProcess3"/>
    <dgm:cxn modelId="{D8291BCF-D655-4DE7-8D64-64C889BB3618}" type="presOf" srcId="{4D3C8811-20D3-4E1B-955F-40492A04A965}" destId="{3ECFBC07-088A-4ACB-9483-3188CE971040}" srcOrd="0" destOrd="0" presId="urn:microsoft.com/office/officeart/2005/8/layout/lProcess3"/>
    <dgm:cxn modelId="{D0141771-159B-4884-A472-A24F1496FF2F}" type="presParOf" srcId="{5582B558-90A6-43A4-9A30-069127CE02D8}" destId="{BEAE226C-FFAB-448C-8D84-E0F80C4211B6}" srcOrd="0" destOrd="0" presId="urn:microsoft.com/office/officeart/2005/8/layout/lProcess3"/>
    <dgm:cxn modelId="{21365DBC-6562-4099-8A2B-EB3FD3A7D880}" type="presParOf" srcId="{BEAE226C-FFAB-448C-8D84-E0F80C4211B6}" destId="{3ECFBC07-088A-4ACB-9483-3188CE971040}"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360084-A265-4061-BFBD-FB59C8C78A49}" type="doc">
      <dgm:prSet loTypeId="urn:microsoft.com/office/officeart/2005/8/layout/vList2" loCatId="list" qsTypeId="urn:microsoft.com/office/officeart/2005/8/quickstyle/simple2" qsCatId="simple" csTypeId="urn:microsoft.com/office/officeart/2005/8/colors/colorful5" csCatId="colorful" phldr="1"/>
      <dgm:spPr/>
      <dgm:t>
        <a:bodyPr/>
        <a:lstStyle/>
        <a:p>
          <a:endParaRPr lang="en-IN"/>
        </a:p>
      </dgm:t>
    </dgm:pt>
    <dgm:pt modelId="{BD94ECD8-71F2-48C7-A8CF-4CBD5420EAAC}">
      <dgm:prSet/>
      <dgm:spPr/>
      <dgm:t>
        <a:bodyPr/>
        <a:lstStyle/>
        <a:p>
          <a:r>
            <a:rPr lang="en-IN" dirty="0">
              <a:effectLst>
                <a:outerShdw blurRad="38100" dist="38100" dir="2700000" algn="tl">
                  <a:srgbClr val="000000">
                    <a:alpha val="43137"/>
                  </a:srgbClr>
                </a:outerShdw>
              </a:effectLst>
            </a:rPr>
            <a:t>This Project is to Design the Database, Reports the queries related to Warehouse Airline Reservation System and performing Performance Tuning on Database &amp; PL/SQL Code.</a:t>
          </a:r>
        </a:p>
      </dgm:t>
    </dgm:pt>
    <dgm:pt modelId="{D13CBBBD-53EA-4D97-B135-FCEC527FF27B}" type="parTrans" cxnId="{BD70C6C1-2AE1-4794-B75B-62EA3A0CE912}">
      <dgm:prSet/>
      <dgm:spPr/>
      <dgm:t>
        <a:bodyPr/>
        <a:lstStyle/>
        <a:p>
          <a:endParaRPr lang="en-IN"/>
        </a:p>
      </dgm:t>
    </dgm:pt>
    <dgm:pt modelId="{50749CED-EDE3-46CC-844A-38CE4DA60147}" type="sibTrans" cxnId="{BD70C6C1-2AE1-4794-B75B-62EA3A0CE912}">
      <dgm:prSet/>
      <dgm:spPr/>
      <dgm:t>
        <a:bodyPr/>
        <a:lstStyle/>
        <a:p>
          <a:endParaRPr lang="en-IN"/>
        </a:p>
      </dgm:t>
    </dgm:pt>
    <dgm:pt modelId="{588738F9-7D3A-455D-ABF0-9C407859E2A9}" type="pres">
      <dgm:prSet presAssocID="{51360084-A265-4061-BFBD-FB59C8C78A49}" presName="linear" presStyleCnt="0">
        <dgm:presLayoutVars>
          <dgm:animLvl val="lvl"/>
          <dgm:resizeHandles val="exact"/>
        </dgm:presLayoutVars>
      </dgm:prSet>
      <dgm:spPr/>
    </dgm:pt>
    <dgm:pt modelId="{01E5E5D7-EF59-42E4-9F91-A78ECD5ECF7A}" type="pres">
      <dgm:prSet presAssocID="{BD94ECD8-71F2-48C7-A8CF-4CBD5420EAAC}" presName="parentText" presStyleLbl="node1" presStyleIdx="0" presStyleCnt="1">
        <dgm:presLayoutVars>
          <dgm:chMax val="0"/>
          <dgm:bulletEnabled val="1"/>
        </dgm:presLayoutVars>
      </dgm:prSet>
      <dgm:spPr/>
    </dgm:pt>
  </dgm:ptLst>
  <dgm:cxnLst>
    <dgm:cxn modelId="{6DF70AA2-FD3D-4FE2-9353-8E20828D2439}" type="presOf" srcId="{51360084-A265-4061-BFBD-FB59C8C78A49}" destId="{588738F9-7D3A-455D-ABF0-9C407859E2A9}" srcOrd="0" destOrd="0" presId="urn:microsoft.com/office/officeart/2005/8/layout/vList2"/>
    <dgm:cxn modelId="{BD70C6C1-2AE1-4794-B75B-62EA3A0CE912}" srcId="{51360084-A265-4061-BFBD-FB59C8C78A49}" destId="{BD94ECD8-71F2-48C7-A8CF-4CBD5420EAAC}" srcOrd="0" destOrd="0" parTransId="{D13CBBBD-53EA-4D97-B135-FCEC527FF27B}" sibTransId="{50749CED-EDE3-46CC-844A-38CE4DA60147}"/>
    <dgm:cxn modelId="{C3A9F2E1-D062-44DD-815A-36D1174B9A63}" type="presOf" srcId="{BD94ECD8-71F2-48C7-A8CF-4CBD5420EAAC}" destId="{01E5E5D7-EF59-42E4-9F91-A78ECD5ECF7A}" srcOrd="0" destOrd="0" presId="urn:microsoft.com/office/officeart/2005/8/layout/vList2"/>
    <dgm:cxn modelId="{0F2F0C3E-04D7-436C-8062-D41C8B5F630F}" type="presParOf" srcId="{588738F9-7D3A-455D-ABF0-9C407859E2A9}" destId="{01E5E5D7-EF59-42E4-9F91-A78ECD5ECF7A}"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20609-3996-4536-BBEC-EAB5EEB442C7}" type="doc">
      <dgm:prSet loTypeId="urn:microsoft.com/office/officeart/2005/8/layout/lProcess2" loCatId="list" qsTypeId="urn:microsoft.com/office/officeart/2005/8/quickstyle/3d3" qsCatId="3D" csTypeId="urn:microsoft.com/office/officeart/2005/8/colors/accent1_2" csCatId="accent1" phldr="1"/>
      <dgm:spPr/>
      <dgm:t>
        <a:bodyPr/>
        <a:lstStyle/>
        <a:p>
          <a:endParaRPr lang="en-IN"/>
        </a:p>
      </dgm:t>
    </dgm:pt>
    <dgm:pt modelId="{1C4D03B8-25B2-46CB-83D0-114D793E42AC}">
      <dgm:prSet phldrT="[Text]"/>
      <dgm:spPr/>
      <dgm:t>
        <a:bodyPr/>
        <a:lstStyle/>
        <a:p>
          <a:pPr algn="l"/>
          <a:r>
            <a:rPr lang="en-IN" b="1" dirty="0"/>
            <a:t>1.SQL</a:t>
          </a:r>
        </a:p>
      </dgm:t>
    </dgm:pt>
    <dgm:pt modelId="{C024361A-0192-4DCB-A676-EE09063A1D10}" type="parTrans" cxnId="{1E99250E-63BB-414B-8F7B-CD7957B7C873}">
      <dgm:prSet/>
      <dgm:spPr/>
      <dgm:t>
        <a:bodyPr/>
        <a:lstStyle/>
        <a:p>
          <a:endParaRPr lang="en-IN"/>
        </a:p>
      </dgm:t>
    </dgm:pt>
    <dgm:pt modelId="{722815E6-7D7B-4819-80C5-ECDC0BA6A7BB}" type="sibTrans" cxnId="{1E99250E-63BB-414B-8F7B-CD7957B7C873}">
      <dgm:prSet/>
      <dgm:spPr/>
      <dgm:t>
        <a:bodyPr/>
        <a:lstStyle/>
        <a:p>
          <a:endParaRPr lang="en-IN"/>
        </a:p>
      </dgm:t>
    </dgm:pt>
    <dgm:pt modelId="{D011F101-951D-42BD-9F1C-F837AA300DD3}">
      <dgm:prSet phldrT="[Text]"/>
      <dgm:spPr/>
      <dgm:t>
        <a:bodyPr/>
        <a:lstStyle/>
        <a:p>
          <a:r>
            <a:rPr lang="en-IN" b="1" dirty="0"/>
            <a:t>DQL, DDL, DML, TCL, DCL </a:t>
          </a:r>
        </a:p>
      </dgm:t>
    </dgm:pt>
    <dgm:pt modelId="{4B7E96DF-EA74-4BA3-BE38-AB786A4EE3BB}" type="parTrans" cxnId="{94E84E19-D3B4-4559-8DC1-6EB532F4A322}">
      <dgm:prSet/>
      <dgm:spPr/>
      <dgm:t>
        <a:bodyPr/>
        <a:lstStyle/>
        <a:p>
          <a:endParaRPr lang="en-IN"/>
        </a:p>
      </dgm:t>
    </dgm:pt>
    <dgm:pt modelId="{ECAD2C20-7621-424B-8E7F-8FC1AD2ECD87}" type="sibTrans" cxnId="{94E84E19-D3B4-4559-8DC1-6EB532F4A322}">
      <dgm:prSet/>
      <dgm:spPr/>
      <dgm:t>
        <a:bodyPr/>
        <a:lstStyle/>
        <a:p>
          <a:endParaRPr lang="en-IN"/>
        </a:p>
      </dgm:t>
    </dgm:pt>
    <dgm:pt modelId="{7C7DAEE1-FE4C-4215-9C83-79E78C6D5A45}">
      <dgm:prSet phldrT="[Text]"/>
      <dgm:spPr/>
      <dgm:t>
        <a:bodyPr/>
        <a:lstStyle/>
        <a:p>
          <a:r>
            <a:rPr lang="en-IN" b="1" dirty="0"/>
            <a:t>JOINS &amp; SUBQUERIES</a:t>
          </a:r>
        </a:p>
      </dgm:t>
    </dgm:pt>
    <dgm:pt modelId="{68A6E7EC-A20D-422D-A32A-641187FFDA27}" type="parTrans" cxnId="{62BFA374-3668-48E8-9C5C-1965014CD2AF}">
      <dgm:prSet/>
      <dgm:spPr/>
      <dgm:t>
        <a:bodyPr/>
        <a:lstStyle/>
        <a:p>
          <a:endParaRPr lang="en-IN"/>
        </a:p>
      </dgm:t>
    </dgm:pt>
    <dgm:pt modelId="{69B2B1E1-6F28-4C71-99D6-74E3E670612A}" type="sibTrans" cxnId="{62BFA374-3668-48E8-9C5C-1965014CD2AF}">
      <dgm:prSet/>
      <dgm:spPr/>
      <dgm:t>
        <a:bodyPr/>
        <a:lstStyle/>
        <a:p>
          <a:endParaRPr lang="en-IN"/>
        </a:p>
      </dgm:t>
    </dgm:pt>
    <dgm:pt modelId="{F8C1F24E-EBC9-4E17-86B8-611DF988DD06}">
      <dgm:prSet phldrT="[Text]"/>
      <dgm:spPr/>
      <dgm:t>
        <a:bodyPr/>
        <a:lstStyle/>
        <a:p>
          <a:pPr algn="l"/>
          <a:r>
            <a:rPr lang="en-IN" b="1" dirty="0"/>
            <a:t>2.PL/SQL</a:t>
          </a:r>
        </a:p>
      </dgm:t>
    </dgm:pt>
    <dgm:pt modelId="{F7244B58-5721-48DF-8C30-9A0664629BE8}" type="parTrans" cxnId="{8072913C-71B8-4335-9A4D-1DF3224D0D32}">
      <dgm:prSet/>
      <dgm:spPr/>
      <dgm:t>
        <a:bodyPr/>
        <a:lstStyle/>
        <a:p>
          <a:endParaRPr lang="en-IN"/>
        </a:p>
      </dgm:t>
    </dgm:pt>
    <dgm:pt modelId="{C7132330-FA0A-4DB1-BF8D-A8CBDC299F8F}" type="sibTrans" cxnId="{8072913C-71B8-4335-9A4D-1DF3224D0D32}">
      <dgm:prSet/>
      <dgm:spPr/>
      <dgm:t>
        <a:bodyPr/>
        <a:lstStyle/>
        <a:p>
          <a:endParaRPr lang="en-IN"/>
        </a:p>
      </dgm:t>
    </dgm:pt>
    <dgm:pt modelId="{664DAECB-3325-4979-9244-AC9B19E69D77}">
      <dgm:prSet phldrT="[Text]"/>
      <dgm:spPr/>
      <dgm:t>
        <a:bodyPr/>
        <a:lstStyle/>
        <a:p>
          <a:r>
            <a:rPr lang="en-IN" b="1" dirty="0"/>
            <a:t>PROCEDURES</a:t>
          </a:r>
        </a:p>
      </dgm:t>
    </dgm:pt>
    <dgm:pt modelId="{3E906D0E-2CEF-4253-85D2-77A4416BA8C9}" type="parTrans" cxnId="{B6BA23E1-24C0-4EEE-92A0-60B77A46B255}">
      <dgm:prSet/>
      <dgm:spPr/>
      <dgm:t>
        <a:bodyPr/>
        <a:lstStyle/>
        <a:p>
          <a:endParaRPr lang="en-IN"/>
        </a:p>
      </dgm:t>
    </dgm:pt>
    <dgm:pt modelId="{4EDDB5CE-C9E5-425F-92E4-2128C4A0267D}" type="sibTrans" cxnId="{B6BA23E1-24C0-4EEE-92A0-60B77A46B255}">
      <dgm:prSet/>
      <dgm:spPr/>
      <dgm:t>
        <a:bodyPr/>
        <a:lstStyle/>
        <a:p>
          <a:endParaRPr lang="en-IN"/>
        </a:p>
      </dgm:t>
    </dgm:pt>
    <dgm:pt modelId="{11141084-C874-4E38-AECD-0F454C3911F4}">
      <dgm:prSet phldrT="[Text]"/>
      <dgm:spPr/>
      <dgm:t>
        <a:bodyPr/>
        <a:lstStyle/>
        <a:p>
          <a:r>
            <a:rPr lang="en-IN" b="1" dirty="0"/>
            <a:t>EXCEPTION HANDLINGS</a:t>
          </a:r>
        </a:p>
      </dgm:t>
    </dgm:pt>
    <dgm:pt modelId="{1A44F062-716B-40F8-A389-53B040AB8182}" type="parTrans" cxnId="{D61300AD-CAB4-40FD-B205-0B19A6698C33}">
      <dgm:prSet/>
      <dgm:spPr/>
      <dgm:t>
        <a:bodyPr/>
        <a:lstStyle/>
        <a:p>
          <a:endParaRPr lang="en-IN"/>
        </a:p>
      </dgm:t>
    </dgm:pt>
    <dgm:pt modelId="{0489EF03-775A-4367-9122-FA195DEE34EF}" type="sibTrans" cxnId="{D61300AD-CAB4-40FD-B205-0B19A6698C33}">
      <dgm:prSet/>
      <dgm:spPr/>
      <dgm:t>
        <a:bodyPr/>
        <a:lstStyle/>
        <a:p>
          <a:endParaRPr lang="en-IN"/>
        </a:p>
      </dgm:t>
    </dgm:pt>
    <dgm:pt modelId="{2858D445-91D0-4F51-A288-39E8E084EBCF}">
      <dgm:prSet phldrT="[Text]"/>
      <dgm:spPr/>
      <dgm:t>
        <a:bodyPr/>
        <a:lstStyle/>
        <a:p>
          <a:r>
            <a:rPr lang="en-IN" b="1" dirty="0"/>
            <a:t>FUNCTIONS</a:t>
          </a:r>
        </a:p>
      </dgm:t>
    </dgm:pt>
    <dgm:pt modelId="{315149C0-2632-44EC-99B5-D80882268F2F}" type="parTrans" cxnId="{24257DA8-0D0B-4F59-A2B1-3D9886B773F1}">
      <dgm:prSet/>
      <dgm:spPr/>
      <dgm:t>
        <a:bodyPr/>
        <a:lstStyle/>
        <a:p>
          <a:endParaRPr lang="en-IN"/>
        </a:p>
      </dgm:t>
    </dgm:pt>
    <dgm:pt modelId="{02F1371E-CEC2-4F91-A4B0-4A57080508B6}" type="sibTrans" cxnId="{24257DA8-0D0B-4F59-A2B1-3D9886B773F1}">
      <dgm:prSet/>
      <dgm:spPr/>
      <dgm:t>
        <a:bodyPr/>
        <a:lstStyle/>
        <a:p>
          <a:endParaRPr lang="en-IN"/>
        </a:p>
      </dgm:t>
    </dgm:pt>
    <dgm:pt modelId="{8B9C52E8-646F-4B9D-B771-861C51B1A19E}">
      <dgm:prSet phldrT="[Text]"/>
      <dgm:spPr/>
      <dgm:t>
        <a:bodyPr/>
        <a:lstStyle/>
        <a:p>
          <a:r>
            <a:rPr lang="en-IN" b="1" dirty="0"/>
            <a:t>CURSORS</a:t>
          </a:r>
        </a:p>
      </dgm:t>
    </dgm:pt>
    <dgm:pt modelId="{AAD4075C-0930-4FC6-8B63-D756882D2B63}" type="parTrans" cxnId="{52269B62-38DE-4834-9EEF-926E7372686A}">
      <dgm:prSet/>
      <dgm:spPr/>
      <dgm:t>
        <a:bodyPr/>
        <a:lstStyle/>
        <a:p>
          <a:endParaRPr lang="en-IN"/>
        </a:p>
      </dgm:t>
    </dgm:pt>
    <dgm:pt modelId="{B8725931-19A4-4E91-B16C-0D996D9BE760}" type="sibTrans" cxnId="{52269B62-38DE-4834-9EEF-926E7372686A}">
      <dgm:prSet/>
      <dgm:spPr/>
      <dgm:t>
        <a:bodyPr/>
        <a:lstStyle/>
        <a:p>
          <a:endParaRPr lang="en-IN"/>
        </a:p>
      </dgm:t>
    </dgm:pt>
    <dgm:pt modelId="{E5611815-5381-48B1-8673-7765A8082179}">
      <dgm:prSet phldrT="[Text]"/>
      <dgm:spPr/>
      <dgm:t>
        <a:bodyPr/>
        <a:lstStyle/>
        <a:p>
          <a:r>
            <a:rPr lang="en-IN" b="1" dirty="0"/>
            <a:t>TRIGGERS</a:t>
          </a:r>
        </a:p>
      </dgm:t>
    </dgm:pt>
    <dgm:pt modelId="{7FC3ABEC-C881-4D06-9B32-A1F197BC3D64}" type="parTrans" cxnId="{D38BAE24-A31A-43C9-9A72-CB06F3A45FD1}">
      <dgm:prSet/>
      <dgm:spPr/>
      <dgm:t>
        <a:bodyPr/>
        <a:lstStyle/>
        <a:p>
          <a:endParaRPr lang="en-IN"/>
        </a:p>
      </dgm:t>
    </dgm:pt>
    <dgm:pt modelId="{DB0C8993-7CC3-4B5E-AEA7-72D474FC958C}" type="sibTrans" cxnId="{D38BAE24-A31A-43C9-9A72-CB06F3A45FD1}">
      <dgm:prSet/>
      <dgm:spPr/>
      <dgm:t>
        <a:bodyPr/>
        <a:lstStyle/>
        <a:p>
          <a:endParaRPr lang="en-IN"/>
        </a:p>
      </dgm:t>
    </dgm:pt>
    <dgm:pt modelId="{D104B407-19B5-4BB2-BE54-0343826D9F6A}">
      <dgm:prSet/>
      <dgm:spPr/>
      <dgm:t>
        <a:bodyPr/>
        <a:lstStyle/>
        <a:p>
          <a:r>
            <a:rPr lang="en-IN" b="1" dirty="0"/>
            <a:t>3.TUNING</a:t>
          </a:r>
        </a:p>
      </dgm:t>
    </dgm:pt>
    <dgm:pt modelId="{34CA3D02-4D60-4F2E-9702-A8B234820062}" type="parTrans" cxnId="{FFC83653-6454-401B-BA2A-72433023C240}">
      <dgm:prSet/>
      <dgm:spPr/>
      <dgm:t>
        <a:bodyPr/>
        <a:lstStyle/>
        <a:p>
          <a:endParaRPr lang="en-IN"/>
        </a:p>
      </dgm:t>
    </dgm:pt>
    <dgm:pt modelId="{AE955081-5204-4770-9777-C852155DBD92}" type="sibTrans" cxnId="{FFC83653-6454-401B-BA2A-72433023C240}">
      <dgm:prSet/>
      <dgm:spPr/>
      <dgm:t>
        <a:bodyPr/>
        <a:lstStyle/>
        <a:p>
          <a:endParaRPr lang="en-IN"/>
        </a:p>
      </dgm:t>
    </dgm:pt>
    <dgm:pt modelId="{1EFEEB7A-5D45-4880-8DB0-458EBAF054A9}">
      <dgm:prSet/>
      <dgm:spPr/>
      <dgm:t>
        <a:bodyPr/>
        <a:lstStyle/>
        <a:p>
          <a:r>
            <a:rPr lang="en-IN" b="1" dirty="0"/>
            <a:t>PRAGMA’s</a:t>
          </a:r>
        </a:p>
      </dgm:t>
    </dgm:pt>
    <dgm:pt modelId="{7FE6EB7F-989C-49CB-B529-55176AC01589}" type="parTrans" cxnId="{5D536829-3324-4D24-83EC-DBB7991F57E3}">
      <dgm:prSet/>
      <dgm:spPr/>
      <dgm:t>
        <a:bodyPr/>
        <a:lstStyle/>
        <a:p>
          <a:endParaRPr lang="en-IN"/>
        </a:p>
      </dgm:t>
    </dgm:pt>
    <dgm:pt modelId="{9EDD240E-9D32-4CD3-A2EE-BD331604AE6C}" type="sibTrans" cxnId="{5D536829-3324-4D24-83EC-DBB7991F57E3}">
      <dgm:prSet/>
      <dgm:spPr/>
      <dgm:t>
        <a:bodyPr/>
        <a:lstStyle/>
        <a:p>
          <a:endParaRPr lang="en-IN"/>
        </a:p>
      </dgm:t>
    </dgm:pt>
    <dgm:pt modelId="{95652D51-9AC2-40BD-80AA-76811E8CFAC0}">
      <dgm:prSet/>
      <dgm:spPr/>
      <dgm:t>
        <a:bodyPr/>
        <a:lstStyle/>
        <a:p>
          <a:r>
            <a:rPr lang="en-IN" b="1" dirty="0"/>
            <a:t>BULK BINDS</a:t>
          </a:r>
        </a:p>
      </dgm:t>
    </dgm:pt>
    <dgm:pt modelId="{C42224EB-E195-4FDC-B161-4CD97BFC09B4}" type="parTrans" cxnId="{6AA9DB1E-95D2-414C-9DC7-0B22F81C7116}">
      <dgm:prSet/>
      <dgm:spPr/>
      <dgm:t>
        <a:bodyPr/>
        <a:lstStyle/>
        <a:p>
          <a:endParaRPr lang="en-IN"/>
        </a:p>
      </dgm:t>
    </dgm:pt>
    <dgm:pt modelId="{EC542517-85F5-4550-993E-95D780C6FC95}" type="sibTrans" cxnId="{6AA9DB1E-95D2-414C-9DC7-0B22F81C7116}">
      <dgm:prSet/>
      <dgm:spPr/>
      <dgm:t>
        <a:bodyPr/>
        <a:lstStyle/>
        <a:p>
          <a:endParaRPr lang="en-IN"/>
        </a:p>
      </dgm:t>
    </dgm:pt>
    <dgm:pt modelId="{20861653-E037-44EE-B22F-5EDB567D9DB3}">
      <dgm:prSet/>
      <dgm:spPr/>
      <dgm:t>
        <a:bodyPr/>
        <a:lstStyle/>
        <a:p>
          <a:r>
            <a:rPr lang="en-IN" b="1" dirty="0"/>
            <a:t>JOINS</a:t>
          </a:r>
        </a:p>
      </dgm:t>
    </dgm:pt>
    <dgm:pt modelId="{3E0C3472-A091-470A-A53C-676E74BA2A44}" type="parTrans" cxnId="{D0A5636D-C12F-4714-83F7-938D0999F28F}">
      <dgm:prSet/>
      <dgm:spPr/>
      <dgm:t>
        <a:bodyPr/>
        <a:lstStyle/>
        <a:p>
          <a:endParaRPr lang="en-IN"/>
        </a:p>
      </dgm:t>
    </dgm:pt>
    <dgm:pt modelId="{C374B136-B469-4FE4-9A5E-A57006856ED1}" type="sibTrans" cxnId="{D0A5636D-C12F-4714-83F7-938D0999F28F}">
      <dgm:prSet/>
      <dgm:spPr/>
      <dgm:t>
        <a:bodyPr/>
        <a:lstStyle/>
        <a:p>
          <a:endParaRPr lang="en-IN"/>
        </a:p>
      </dgm:t>
    </dgm:pt>
    <dgm:pt modelId="{5B15F583-B3F1-40BC-AD48-475E8C6DE26F}">
      <dgm:prSet/>
      <dgm:spPr/>
      <dgm:t>
        <a:bodyPr/>
        <a:lstStyle/>
        <a:p>
          <a:r>
            <a:rPr lang="en-IN" b="1" dirty="0"/>
            <a:t>PACKAGES</a:t>
          </a:r>
        </a:p>
      </dgm:t>
    </dgm:pt>
    <dgm:pt modelId="{08768482-CDE0-4C8D-A7E8-DAF1740C554D}" type="parTrans" cxnId="{6C5D921D-DCCA-4CB3-9037-D2014647B3F1}">
      <dgm:prSet/>
      <dgm:spPr/>
      <dgm:t>
        <a:bodyPr/>
        <a:lstStyle/>
        <a:p>
          <a:endParaRPr lang="en-IN"/>
        </a:p>
      </dgm:t>
    </dgm:pt>
    <dgm:pt modelId="{6B747C91-BC64-4768-BA52-BA79CC3CF659}" type="sibTrans" cxnId="{6C5D921D-DCCA-4CB3-9037-D2014647B3F1}">
      <dgm:prSet/>
      <dgm:spPr/>
      <dgm:t>
        <a:bodyPr/>
        <a:lstStyle/>
        <a:p>
          <a:endParaRPr lang="en-IN"/>
        </a:p>
      </dgm:t>
    </dgm:pt>
    <dgm:pt modelId="{3A38F8C6-1563-4625-87DB-DABAFD62A5A6}">
      <dgm:prSet/>
      <dgm:spPr/>
      <dgm:t>
        <a:bodyPr/>
        <a:lstStyle/>
        <a:p>
          <a:r>
            <a:rPr lang="en-IN" b="1" dirty="0"/>
            <a:t>MATERIALIZED VIEWS</a:t>
          </a:r>
        </a:p>
      </dgm:t>
    </dgm:pt>
    <dgm:pt modelId="{6B2DAF47-7313-41B3-AA77-EDC622EEE288}" type="parTrans" cxnId="{E5A3D355-0DAF-4A7D-9263-156E6CA4F1A5}">
      <dgm:prSet/>
      <dgm:spPr/>
      <dgm:t>
        <a:bodyPr/>
        <a:lstStyle/>
        <a:p>
          <a:endParaRPr lang="en-IN"/>
        </a:p>
      </dgm:t>
    </dgm:pt>
    <dgm:pt modelId="{FAD5F752-F9E0-4C45-B9C8-F2CDE24781A8}" type="sibTrans" cxnId="{E5A3D355-0DAF-4A7D-9263-156E6CA4F1A5}">
      <dgm:prSet/>
      <dgm:spPr/>
      <dgm:t>
        <a:bodyPr/>
        <a:lstStyle/>
        <a:p>
          <a:endParaRPr lang="en-IN"/>
        </a:p>
      </dgm:t>
    </dgm:pt>
    <dgm:pt modelId="{990EFE13-7C3E-41BA-AC53-058C502AA9FB}">
      <dgm:prSet/>
      <dgm:spPr/>
      <dgm:t>
        <a:bodyPr/>
        <a:lstStyle/>
        <a:p>
          <a:r>
            <a:rPr lang="en-IN" b="1" dirty="0"/>
            <a:t>HINTS</a:t>
          </a:r>
        </a:p>
      </dgm:t>
    </dgm:pt>
    <dgm:pt modelId="{55D6A8C9-EFD9-424F-A74B-C2CAA15FDD1E}" type="parTrans" cxnId="{FEEE1941-771E-4AC6-ADE8-105F676BA39F}">
      <dgm:prSet/>
      <dgm:spPr/>
      <dgm:t>
        <a:bodyPr/>
        <a:lstStyle/>
        <a:p>
          <a:endParaRPr lang="en-IN"/>
        </a:p>
      </dgm:t>
    </dgm:pt>
    <dgm:pt modelId="{721F80B7-B909-47DD-AAFE-E85D4513A0EA}" type="sibTrans" cxnId="{FEEE1941-771E-4AC6-ADE8-105F676BA39F}">
      <dgm:prSet/>
      <dgm:spPr/>
      <dgm:t>
        <a:bodyPr/>
        <a:lstStyle/>
        <a:p>
          <a:endParaRPr lang="en-IN"/>
        </a:p>
      </dgm:t>
    </dgm:pt>
    <dgm:pt modelId="{A630E15E-4DA3-4BC8-9B75-59AEA4CB8BF0}">
      <dgm:prSet/>
      <dgm:spPr/>
      <dgm:t>
        <a:bodyPr/>
        <a:lstStyle/>
        <a:p>
          <a:r>
            <a:rPr lang="en-IN" b="1" dirty="0"/>
            <a:t>INDEXES</a:t>
          </a:r>
        </a:p>
      </dgm:t>
    </dgm:pt>
    <dgm:pt modelId="{291095DC-F920-44FD-AA13-FDAE82B056EB}" type="sibTrans" cxnId="{D6DE2480-9CAC-4E49-A957-E52EF723F847}">
      <dgm:prSet/>
      <dgm:spPr/>
      <dgm:t>
        <a:bodyPr/>
        <a:lstStyle/>
        <a:p>
          <a:endParaRPr lang="en-IN"/>
        </a:p>
      </dgm:t>
    </dgm:pt>
    <dgm:pt modelId="{FBB89B9A-F287-47BC-9360-F8C78A1BAA6B}" type="parTrans" cxnId="{D6DE2480-9CAC-4E49-A957-E52EF723F847}">
      <dgm:prSet/>
      <dgm:spPr/>
      <dgm:t>
        <a:bodyPr/>
        <a:lstStyle/>
        <a:p>
          <a:endParaRPr lang="en-IN"/>
        </a:p>
      </dgm:t>
    </dgm:pt>
    <dgm:pt modelId="{AC1CD9E1-ACFB-461A-BB43-2A943153EA6A}">
      <dgm:prSet/>
      <dgm:spPr/>
      <dgm:t>
        <a:bodyPr/>
        <a:lstStyle/>
        <a:p>
          <a:r>
            <a:rPr lang="en-IN" b="1" dirty="0"/>
            <a:t>REDO LOG MULTIPLEXING</a:t>
          </a:r>
        </a:p>
      </dgm:t>
    </dgm:pt>
    <dgm:pt modelId="{80A1C433-7D29-47FB-96E8-1EB5B3270F89}" type="parTrans" cxnId="{97ABE371-AA0D-41B5-851A-D9D09C67FEF4}">
      <dgm:prSet/>
      <dgm:spPr/>
      <dgm:t>
        <a:bodyPr/>
        <a:lstStyle/>
        <a:p>
          <a:endParaRPr lang="en-IN"/>
        </a:p>
      </dgm:t>
    </dgm:pt>
    <dgm:pt modelId="{C35AD5CE-F445-47DD-9A24-8908DD43B0FC}" type="sibTrans" cxnId="{97ABE371-AA0D-41B5-851A-D9D09C67FEF4}">
      <dgm:prSet/>
      <dgm:spPr/>
      <dgm:t>
        <a:bodyPr/>
        <a:lstStyle/>
        <a:p>
          <a:endParaRPr lang="en-IN"/>
        </a:p>
      </dgm:t>
    </dgm:pt>
    <dgm:pt modelId="{CCC74E46-F7F5-4594-9343-3179FD00F33E}" type="pres">
      <dgm:prSet presAssocID="{46C20609-3996-4536-BBEC-EAB5EEB442C7}" presName="theList" presStyleCnt="0">
        <dgm:presLayoutVars>
          <dgm:dir/>
          <dgm:animLvl val="lvl"/>
          <dgm:resizeHandles val="exact"/>
        </dgm:presLayoutVars>
      </dgm:prSet>
      <dgm:spPr/>
    </dgm:pt>
    <dgm:pt modelId="{9B1EE249-2BD4-41D9-A7D4-AB13BC36EEFF}" type="pres">
      <dgm:prSet presAssocID="{1C4D03B8-25B2-46CB-83D0-114D793E42AC}" presName="compNode" presStyleCnt="0"/>
      <dgm:spPr/>
    </dgm:pt>
    <dgm:pt modelId="{A469555F-6351-40C2-9040-A292C411EE97}" type="pres">
      <dgm:prSet presAssocID="{1C4D03B8-25B2-46CB-83D0-114D793E42AC}" presName="aNode" presStyleLbl="bgShp" presStyleIdx="0" presStyleCnt="3"/>
      <dgm:spPr/>
    </dgm:pt>
    <dgm:pt modelId="{FB2E1E74-B953-4E90-866D-F22B398B9732}" type="pres">
      <dgm:prSet presAssocID="{1C4D03B8-25B2-46CB-83D0-114D793E42AC}" presName="textNode" presStyleLbl="bgShp" presStyleIdx="0" presStyleCnt="3"/>
      <dgm:spPr/>
    </dgm:pt>
    <dgm:pt modelId="{F5FBB6C4-8B52-4ECF-BD94-B4775E4F4258}" type="pres">
      <dgm:prSet presAssocID="{1C4D03B8-25B2-46CB-83D0-114D793E42AC}" presName="compChildNode" presStyleCnt="0"/>
      <dgm:spPr/>
    </dgm:pt>
    <dgm:pt modelId="{7BD567CC-1EA4-4CEE-8357-BE652D730557}" type="pres">
      <dgm:prSet presAssocID="{1C4D03B8-25B2-46CB-83D0-114D793E42AC}" presName="theInnerList" presStyleCnt="0"/>
      <dgm:spPr/>
    </dgm:pt>
    <dgm:pt modelId="{5F09B016-30C2-4EC1-9EA0-C59E479D4849}" type="pres">
      <dgm:prSet presAssocID="{D011F101-951D-42BD-9F1C-F837AA300DD3}" presName="childNode" presStyleLbl="node1" presStyleIdx="0" presStyleCnt="15">
        <dgm:presLayoutVars>
          <dgm:bulletEnabled val="1"/>
        </dgm:presLayoutVars>
      </dgm:prSet>
      <dgm:spPr/>
    </dgm:pt>
    <dgm:pt modelId="{11E36CEF-4836-4477-A464-148CE13A463E}" type="pres">
      <dgm:prSet presAssocID="{D011F101-951D-42BD-9F1C-F837AA300DD3}" presName="aSpace2" presStyleCnt="0"/>
      <dgm:spPr/>
    </dgm:pt>
    <dgm:pt modelId="{8D8A7B40-377E-4A7E-A9E1-B56D2F4C5C5D}" type="pres">
      <dgm:prSet presAssocID="{7C7DAEE1-FE4C-4215-9C83-79E78C6D5A45}" presName="childNode" presStyleLbl="node1" presStyleIdx="1" presStyleCnt="15">
        <dgm:presLayoutVars>
          <dgm:bulletEnabled val="1"/>
        </dgm:presLayoutVars>
      </dgm:prSet>
      <dgm:spPr/>
    </dgm:pt>
    <dgm:pt modelId="{4E107242-4245-4F57-8B32-FC8B3EE9586A}" type="pres">
      <dgm:prSet presAssocID="{1C4D03B8-25B2-46CB-83D0-114D793E42AC}" presName="aSpace" presStyleCnt="0"/>
      <dgm:spPr/>
    </dgm:pt>
    <dgm:pt modelId="{AB1E7DA2-1F10-4936-90D6-7FBB7421E926}" type="pres">
      <dgm:prSet presAssocID="{F8C1F24E-EBC9-4E17-86B8-611DF988DD06}" presName="compNode" presStyleCnt="0"/>
      <dgm:spPr/>
    </dgm:pt>
    <dgm:pt modelId="{FF4B14DD-5242-45D7-9EC5-0005B2A82B41}" type="pres">
      <dgm:prSet presAssocID="{F8C1F24E-EBC9-4E17-86B8-611DF988DD06}" presName="aNode" presStyleLbl="bgShp" presStyleIdx="1" presStyleCnt="3"/>
      <dgm:spPr/>
    </dgm:pt>
    <dgm:pt modelId="{3D8DD1AE-C722-4EDF-9B25-41CCA8A93CC0}" type="pres">
      <dgm:prSet presAssocID="{F8C1F24E-EBC9-4E17-86B8-611DF988DD06}" presName="textNode" presStyleLbl="bgShp" presStyleIdx="1" presStyleCnt="3"/>
      <dgm:spPr/>
    </dgm:pt>
    <dgm:pt modelId="{551DDA7E-2B0B-42AF-BE8E-537DF3CDB87F}" type="pres">
      <dgm:prSet presAssocID="{F8C1F24E-EBC9-4E17-86B8-611DF988DD06}" presName="compChildNode" presStyleCnt="0"/>
      <dgm:spPr/>
    </dgm:pt>
    <dgm:pt modelId="{8990A904-BEEF-48CF-96A7-2BC8533011BD}" type="pres">
      <dgm:prSet presAssocID="{F8C1F24E-EBC9-4E17-86B8-611DF988DD06}" presName="theInnerList" presStyleCnt="0"/>
      <dgm:spPr/>
    </dgm:pt>
    <dgm:pt modelId="{7FE163E6-F1A7-47F8-A57F-F3B58AC0B44D}" type="pres">
      <dgm:prSet presAssocID="{664DAECB-3325-4979-9244-AC9B19E69D77}" presName="childNode" presStyleLbl="node1" presStyleIdx="2" presStyleCnt="15">
        <dgm:presLayoutVars>
          <dgm:bulletEnabled val="1"/>
        </dgm:presLayoutVars>
      </dgm:prSet>
      <dgm:spPr/>
    </dgm:pt>
    <dgm:pt modelId="{45D342A0-F58B-46E8-AD43-75A1BD69628C}" type="pres">
      <dgm:prSet presAssocID="{664DAECB-3325-4979-9244-AC9B19E69D77}" presName="aSpace2" presStyleCnt="0"/>
      <dgm:spPr/>
    </dgm:pt>
    <dgm:pt modelId="{11C23B81-D079-4BD9-9968-869A54F93750}" type="pres">
      <dgm:prSet presAssocID="{2858D445-91D0-4F51-A288-39E8E084EBCF}" presName="childNode" presStyleLbl="node1" presStyleIdx="3" presStyleCnt="15">
        <dgm:presLayoutVars>
          <dgm:bulletEnabled val="1"/>
        </dgm:presLayoutVars>
      </dgm:prSet>
      <dgm:spPr/>
    </dgm:pt>
    <dgm:pt modelId="{016B1C2E-D990-48BD-B5FF-567C388941A3}" type="pres">
      <dgm:prSet presAssocID="{2858D445-91D0-4F51-A288-39E8E084EBCF}" presName="aSpace2" presStyleCnt="0"/>
      <dgm:spPr/>
    </dgm:pt>
    <dgm:pt modelId="{C266109C-8F84-45A5-B859-2082F8B2CDF7}" type="pres">
      <dgm:prSet presAssocID="{11141084-C874-4E38-AECD-0F454C3911F4}" presName="childNode" presStyleLbl="node1" presStyleIdx="4" presStyleCnt="15">
        <dgm:presLayoutVars>
          <dgm:bulletEnabled val="1"/>
        </dgm:presLayoutVars>
      </dgm:prSet>
      <dgm:spPr/>
    </dgm:pt>
    <dgm:pt modelId="{5C6237E5-EA29-4AE4-A382-31CCC80A2F63}" type="pres">
      <dgm:prSet presAssocID="{11141084-C874-4E38-AECD-0F454C3911F4}" presName="aSpace2" presStyleCnt="0"/>
      <dgm:spPr/>
    </dgm:pt>
    <dgm:pt modelId="{3DF5EBD8-DD24-4FA7-97FE-1D66CBB22463}" type="pres">
      <dgm:prSet presAssocID="{8B9C52E8-646F-4B9D-B771-861C51B1A19E}" presName="childNode" presStyleLbl="node1" presStyleIdx="5" presStyleCnt="15">
        <dgm:presLayoutVars>
          <dgm:bulletEnabled val="1"/>
        </dgm:presLayoutVars>
      </dgm:prSet>
      <dgm:spPr/>
    </dgm:pt>
    <dgm:pt modelId="{A2C4BF5D-44A9-4C5E-B5A7-45FB0EAC6884}" type="pres">
      <dgm:prSet presAssocID="{8B9C52E8-646F-4B9D-B771-861C51B1A19E}" presName="aSpace2" presStyleCnt="0"/>
      <dgm:spPr/>
    </dgm:pt>
    <dgm:pt modelId="{6F4388A5-30A4-4750-8FDB-880393F4CE5D}" type="pres">
      <dgm:prSet presAssocID="{E5611815-5381-48B1-8673-7765A8082179}" presName="childNode" presStyleLbl="node1" presStyleIdx="6" presStyleCnt="15">
        <dgm:presLayoutVars>
          <dgm:bulletEnabled val="1"/>
        </dgm:presLayoutVars>
      </dgm:prSet>
      <dgm:spPr/>
    </dgm:pt>
    <dgm:pt modelId="{2FDB88A9-E371-4404-A256-537789389D2A}" type="pres">
      <dgm:prSet presAssocID="{E5611815-5381-48B1-8673-7765A8082179}" presName="aSpace2" presStyleCnt="0"/>
      <dgm:spPr/>
    </dgm:pt>
    <dgm:pt modelId="{A53EFE56-AF3E-4CF6-98C4-2FDF0E952810}" type="pres">
      <dgm:prSet presAssocID="{5B15F583-B3F1-40BC-AD48-475E8C6DE26F}" presName="childNode" presStyleLbl="node1" presStyleIdx="7" presStyleCnt="15">
        <dgm:presLayoutVars>
          <dgm:bulletEnabled val="1"/>
        </dgm:presLayoutVars>
      </dgm:prSet>
      <dgm:spPr/>
    </dgm:pt>
    <dgm:pt modelId="{427D11B1-1BA1-489A-B879-8535174E6938}" type="pres">
      <dgm:prSet presAssocID="{F8C1F24E-EBC9-4E17-86B8-611DF988DD06}" presName="aSpace" presStyleCnt="0"/>
      <dgm:spPr/>
    </dgm:pt>
    <dgm:pt modelId="{B967730A-83EC-45EA-AE22-7A48ACB6DBA1}" type="pres">
      <dgm:prSet presAssocID="{D104B407-19B5-4BB2-BE54-0343826D9F6A}" presName="compNode" presStyleCnt="0"/>
      <dgm:spPr/>
    </dgm:pt>
    <dgm:pt modelId="{6028F11B-C833-47D6-966A-013C149F6E1F}" type="pres">
      <dgm:prSet presAssocID="{D104B407-19B5-4BB2-BE54-0343826D9F6A}" presName="aNode" presStyleLbl="bgShp" presStyleIdx="2" presStyleCnt="3"/>
      <dgm:spPr/>
    </dgm:pt>
    <dgm:pt modelId="{22E164DA-A4CA-4A75-82F0-4BBFF7BDDE9F}" type="pres">
      <dgm:prSet presAssocID="{D104B407-19B5-4BB2-BE54-0343826D9F6A}" presName="textNode" presStyleLbl="bgShp" presStyleIdx="2" presStyleCnt="3"/>
      <dgm:spPr/>
    </dgm:pt>
    <dgm:pt modelId="{25CA0852-3220-4158-A98B-659F6FA3B078}" type="pres">
      <dgm:prSet presAssocID="{D104B407-19B5-4BB2-BE54-0343826D9F6A}" presName="compChildNode" presStyleCnt="0"/>
      <dgm:spPr/>
    </dgm:pt>
    <dgm:pt modelId="{BA06DC97-BC57-4AFC-9C5C-840FC757D176}" type="pres">
      <dgm:prSet presAssocID="{D104B407-19B5-4BB2-BE54-0343826D9F6A}" presName="theInnerList" presStyleCnt="0"/>
      <dgm:spPr/>
    </dgm:pt>
    <dgm:pt modelId="{61ABCB7F-82F9-4C76-A6D8-2AB5DAC484EF}" type="pres">
      <dgm:prSet presAssocID="{990EFE13-7C3E-41BA-AC53-058C502AA9FB}" presName="childNode" presStyleLbl="node1" presStyleIdx="8" presStyleCnt="15">
        <dgm:presLayoutVars>
          <dgm:bulletEnabled val="1"/>
        </dgm:presLayoutVars>
      </dgm:prSet>
      <dgm:spPr/>
    </dgm:pt>
    <dgm:pt modelId="{E69E1FBE-5EA2-4C18-8F2E-DD721244E6A9}" type="pres">
      <dgm:prSet presAssocID="{990EFE13-7C3E-41BA-AC53-058C502AA9FB}" presName="aSpace2" presStyleCnt="0"/>
      <dgm:spPr/>
    </dgm:pt>
    <dgm:pt modelId="{55D2CEB4-C1B9-4F78-9B97-72B0AD905F6A}" type="pres">
      <dgm:prSet presAssocID="{1EFEEB7A-5D45-4880-8DB0-458EBAF054A9}" presName="childNode" presStyleLbl="node1" presStyleIdx="9" presStyleCnt="15">
        <dgm:presLayoutVars>
          <dgm:bulletEnabled val="1"/>
        </dgm:presLayoutVars>
      </dgm:prSet>
      <dgm:spPr/>
    </dgm:pt>
    <dgm:pt modelId="{B647C615-B389-44F7-9F2E-69DB01055FAD}" type="pres">
      <dgm:prSet presAssocID="{1EFEEB7A-5D45-4880-8DB0-458EBAF054A9}" presName="aSpace2" presStyleCnt="0"/>
      <dgm:spPr/>
    </dgm:pt>
    <dgm:pt modelId="{3E7E46B1-3566-4B48-A0A8-9D0C365E02E2}" type="pres">
      <dgm:prSet presAssocID="{95652D51-9AC2-40BD-80AA-76811E8CFAC0}" presName="childNode" presStyleLbl="node1" presStyleIdx="10" presStyleCnt="15">
        <dgm:presLayoutVars>
          <dgm:bulletEnabled val="1"/>
        </dgm:presLayoutVars>
      </dgm:prSet>
      <dgm:spPr/>
    </dgm:pt>
    <dgm:pt modelId="{60100F74-21FE-4B2B-8A77-82BB7493615F}" type="pres">
      <dgm:prSet presAssocID="{95652D51-9AC2-40BD-80AA-76811E8CFAC0}" presName="aSpace2" presStyleCnt="0"/>
      <dgm:spPr/>
    </dgm:pt>
    <dgm:pt modelId="{8BFC69FC-618C-4A2F-9631-A54C6ABEC22E}" type="pres">
      <dgm:prSet presAssocID="{AC1CD9E1-ACFB-461A-BB43-2A943153EA6A}" presName="childNode" presStyleLbl="node1" presStyleIdx="11" presStyleCnt="15">
        <dgm:presLayoutVars>
          <dgm:bulletEnabled val="1"/>
        </dgm:presLayoutVars>
      </dgm:prSet>
      <dgm:spPr/>
    </dgm:pt>
    <dgm:pt modelId="{AC1F4BD4-F39C-48DE-960A-853EB0F28856}" type="pres">
      <dgm:prSet presAssocID="{AC1CD9E1-ACFB-461A-BB43-2A943153EA6A}" presName="aSpace2" presStyleCnt="0"/>
      <dgm:spPr/>
    </dgm:pt>
    <dgm:pt modelId="{7383C342-6B10-4C5F-A86B-E5147CA0F2E7}" type="pres">
      <dgm:prSet presAssocID="{3A38F8C6-1563-4625-87DB-DABAFD62A5A6}" presName="childNode" presStyleLbl="node1" presStyleIdx="12" presStyleCnt="15">
        <dgm:presLayoutVars>
          <dgm:bulletEnabled val="1"/>
        </dgm:presLayoutVars>
      </dgm:prSet>
      <dgm:spPr/>
    </dgm:pt>
    <dgm:pt modelId="{F5C5B987-B10A-41CB-8DE1-70A40F870AF6}" type="pres">
      <dgm:prSet presAssocID="{3A38F8C6-1563-4625-87DB-DABAFD62A5A6}" presName="aSpace2" presStyleCnt="0"/>
      <dgm:spPr/>
    </dgm:pt>
    <dgm:pt modelId="{B729EAFE-61D4-472B-93A2-30636A46D99B}" type="pres">
      <dgm:prSet presAssocID="{A630E15E-4DA3-4BC8-9B75-59AEA4CB8BF0}" presName="childNode" presStyleLbl="node1" presStyleIdx="13" presStyleCnt="15">
        <dgm:presLayoutVars>
          <dgm:bulletEnabled val="1"/>
        </dgm:presLayoutVars>
      </dgm:prSet>
      <dgm:spPr/>
    </dgm:pt>
    <dgm:pt modelId="{851D49FE-FB9C-4116-B850-C3CA1BBBB1BE}" type="pres">
      <dgm:prSet presAssocID="{A630E15E-4DA3-4BC8-9B75-59AEA4CB8BF0}" presName="aSpace2" presStyleCnt="0"/>
      <dgm:spPr/>
    </dgm:pt>
    <dgm:pt modelId="{8156C981-D1AB-428A-A805-DF1A3EDB021C}" type="pres">
      <dgm:prSet presAssocID="{20861653-E037-44EE-B22F-5EDB567D9DB3}" presName="childNode" presStyleLbl="node1" presStyleIdx="14" presStyleCnt="15">
        <dgm:presLayoutVars>
          <dgm:bulletEnabled val="1"/>
        </dgm:presLayoutVars>
      </dgm:prSet>
      <dgm:spPr/>
    </dgm:pt>
  </dgm:ptLst>
  <dgm:cxnLst>
    <dgm:cxn modelId="{327D0805-94B0-4973-9897-11F162124D74}" type="presOf" srcId="{3A38F8C6-1563-4625-87DB-DABAFD62A5A6}" destId="{7383C342-6B10-4C5F-A86B-E5147CA0F2E7}" srcOrd="0" destOrd="0" presId="urn:microsoft.com/office/officeart/2005/8/layout/lProcess2"/>
    <dgm:cxn modelId="{1E99250E-63BB-414B-8F7B-CD7957B7C873}" srcId="{46C20609-3996-4536-BBEC-EAB5EEB442C7}" destId="{1C4D03B8-25B2-46CB-83D0-114D793E42AC}" srcOrd="0" destOrd="0" parTransId="{C024361A-0192-4DCB-A676-EE09063A1D10}" sibTransId="{722815E6-7D7B-4819-80C5-ECDC0BA6A7BB}"/>
    <dgm:cxn modelId="{E0D82916-DCE7-4E1A-AAA1-CA9CF525E36C}" type="presOf" srcId="{990EFE13-7C3E-41BA-AC53-058C502AA9FB}" destId="{61ABCB7F-82F9-4C76-A6D8-2AB5DAC484EF}" srcOrd="0" destOrd="0" presId="urn:microsoft.com/office/officeart/2005/8/layout/lProcess2"/>
    <dgm:cxn modelId="{94E84E19-D3B4-4559-8DC1-6EB532F4A322}" srcId="{1C4D03B8-25B2-46CB-83D0-114D793E42AC}" destId="{D011F101-951D-42BD-9F1C-F837AA300DD3}" srcOrd="0" destOrd="0" parTransId="{4B7E96DF-EA74-4BA3-BE38-AB786A4EE3BB}" sibTransId="{ECAD2C20-7621-424B-8E7F-8FC1AD2ECD87}"/>
    <dgm:cxn modelId="{9CA1481A-7074-4EC8-86EB-5F82B971096F}" type="presOf" srcId="{1C4D03B8-25B2-46CB-83D0-114D793E42AC}" destId="{A469555F-6351-40C2-9040-A292C411EE97}" srcOrd="0" destOrd="0" presId="urn:microsoft.com/office/officeart/2005/8/layout/lProcess2"/>
    <dgm:cxn modelId="{6C5D921D-DCCA-4CB3-9037-D2014647B3F1}" srcId="{F8C1F24E-EBC9-4E17-86B8-611DF988DD06}" destId="{5B15F583-B3F1-40BC-AD48-475E8C6DE26F}" srcOrd="5" destOrd="0" parTransId="{08768482-CDE0-4C8D-A7E8-DAF1740C554D}" sibTransId="{6B747C91-BC64-4768-BA52-BA79CC3CF659}"/>
    <dgm:cxn modelId="{6AA9DB1E-95D2-414C-9DC7-0B22F81C7116}" srcId="{D104B407-19B5-4BB2-BE54-0343826D9F6A}" destId="{95652D51-9AC2-40BD-80AA-76811E8CFAC0}" srcOrd="2" destOrd="0" parTransId="{C42224EB-E195-4FDC-B161-4CD97BFC09B4}" sibTransId="{EC542517-85F5-4550-993E-95D780C6FC95}"/>
    <dgm:cxn modelId="{D38BAE24-A31A-43C9-9A72-CB06F3A45FD1}" srcId="{F8C1F24E-EBC9-4E17-86B8-611DF988DD06}" destId="{E5611815-5381-48B1-8673-7765A8082179}" srcOrd="4" destOrd="0" parTransId="{7FC3ABEC-C881-4D06-9B32-A1F197BC3D64}" sibTransId="{DB0C8993-7CC3-4B5E-AEA7-72D474FC958C}"/>
    <dgm:cxn modelId="{5D536829-3324-4D24-83EC-DBB7991F57E3}" srcId="{D104B407-19B5-4BB2-BE54-0343826D9F6A}" destId="{1EFEEB7A-5D45-4880-8DB0-458EBAF054A9}" srcOrd="1" destOrd="0" parTransId="{7FE6EB7F-989C-49CB-B529-55176AC01589}" sibTransId="{9EDD240E-9D32-4CD3-A2EE-BD331604AE6C}"/>
    <dgm:cxn modelId="{59524A2D-7D75-4FD2-BD08-A7601852DBCC}" type="presOf" srcId="{F8C1F24E-EBC9-4E17-86B8-611DF988DD06}" destId="{FF4B14DD-5242-45D7-9EC5-0005B2A82B41}" srcOrd="0" destOrd="0" presId="urn:microsoft.com/office/officeart/2005/8/layout/lProcess2"/>
    <dgm:cxn modelId="{09E1B533-9675-4919-9983-BB07341AA8FC}" type="presOf" srcId="{1C4D03B8-25B2-46CB-83D0-114D793E42AC}" destId="{FB2E1E74-B953-4E90-866D-F22B398B9732}" srcOrd="1" destOrd="0" presId="urn:microsoft.com/office/officeart/2005/8/layout/lProcess2"/>
    <dgm:cxn modelId="{0D1F243A-F365-4C45-B53E-00A1AAC907D8}" type="presOf" srcId="{D011F101-951D-42BD-9F1C-F837AA300DD3}" destId="{5F09B016-30C2-4EC1-9EA0-C59E479D4849}" srcOrd="0" destOrd="0" presId="urn:microsoft.com/office/officeart/2005/8/layout/lProcess2"/>
    <dgm:cxn modelId="{8072913C-71B8-4335-9A4D-1DF3224D0D32}" srcId="{46C20609-3996-4536-BBEC-EAB5EEB442C7}" destId="{F8C1F24E-EBC9-4E17-86B8-611DF988DD06}" srcOrd="1" destOrd="0" parTransId="{F7244B58-5721-48DF-8C30-9A0664629BE8}" sibTransId="{C7132330-FA0A-4DB1-BF8D-A8CBDC299F8F}"/>
    <dgm:cxn modelId="{FEEE1941-771E-4AC6-ADE8-105F676BA39F}" srcId="{D104B407-19B5-4BB2-BE54-0343826D9F6A}" destId="{990EFE13-7C3E-41BA-AC53-058C502AA9FB}" srcOrd="0" destOrd="0" parTransId="{55D6A8C9-EFD9-424F-A74B-C2CAA15FDD1E}" sibTransId="{721F80B7-B909-47DD-AAFE-E85D4513A0EA}"/>
    <dgm:cxn modelId="{52269B62-38DE-4834-9EEF-926E7372686A}" srcId="{F8C1F24E-EBC9-4E17-86B8-611DF988DD06}" destId="{8B9C52E8-646F-4B9D-B771-861C51B1A19E}" srcOrd="3" destOrd="0" parTransId="{AAD4075C-0930-4FC6-8B63-D756882D2B63}" sibTransId="{B8725931-19A4-4E91-B16C-0D996D9BE760}"/>
    <dgm:cxn modelId="{D0A5636D-C12F-4714-83F7-938D0999F28F}" srcId="{D104B407-19B5-4BB2-BE54-0343826D9F6A}" destId="{20861653-E037-44EE-B22F-5EDB567D9DB3}" srcOrd="6" destOrd="0" parTransId="{3E0C3472-A091-470A-A53C-676E74BA2A44}" sibTransId="{C374B136-B469-4FE4-9A5E-A57006856ED1}"/>
    <dgm:cxn modelId="{97ABE371-AA0D-41B5-851A-D9D09C67FEF4}" srcId="{D104B407-19B5-4BB2-BE54-0343826D9F6A}" destId="{AC1CD9E1-ACFB-461A-BB43-2A943153EA6A}" srcOrd="3" destOrd="0" parTransId="{80A1C433-7D29-47FB-96E8-1EB5B3270F89}" sibTransId="{C35AD5CE-F445-47DD-9A24-8908DD43B0FC}"/>
    <dgm:cxn modelId="{FFC83653-6454-401B-BA2A-72433023C240}" srcId="{46C20609-3996-4536-BBEC-EAB5EEB442C7}" destId="{D104B407-19B5-4BB2-BE54-0343826D9F6A}" srcOrd="2" destOrd="0" parTransId="{34CA3D02-4D60-4F2E-9702-A8B234820062}" sibTransId="{AE955081-5204-4770-9777-C852155DBD92}"/>
    <dgm:cxn modelId="{62BFA374-3668-48E8-9C5C-1965014CD2AF}" srcId="{1C4D03B8-25B2-46CB-83D0-114D793E42AC}" destId="{7C7DAEE1-FE4C-4215-9C83-79E78C6D5A45}" srcOrd="1" destOrd="0" parTransId="{68A6E7EC-A20D-422D-A32A-641187FFDA27}" sibTransId="{69B2B1E1-6F28-4C71-99D6-74E3E670612A}"/>
    <dgm:cxn modelId="{E5A3D355-0DAF-4A7D-9263-156E6CA4F1A5}" srcId="{D104B407-19B5-4BB2-BE54-0343826D9F6A}" destId="{3A38F8C6-1563-4625-87DB-DABAFD62A5A6}" srcOrd="4" destOrd="0" parTransId="{6B2DAF47-7313-41B3-AA77-EDC622EEE288}" sibTransId="{FAD5F752-F9E0-4C45-B9C8-F2CDE24781A8}"/>
    <dgm:cxn modelId="{09AAF258-EA48-424D-A0E0-FA54B0F2285C}" type="presOf" srcId="{1EFEEB7A-5D45-4880-8DB0-458EBAF054A9}" destId="{55D2CEB4-C1B9-4F78-9B97-72B0AD905F6A}" srcOrd="0" destOrd="0" presId="urn:microsoft.com/office/officeart/2005/8/layout/lProcess2"/>
    <dgm:cxn modelId="{33688E7F-3A1C-4D8A-81E3-BFAC253E7EE8}" type="presOf" srcId="{2858D445-91D0-4F51-A288-39E8E084EBCF}" destId="{11C23B81-D079-4BD9-9968-869A54F93750}" srcOrd="0" destOrd="0" presId="urn:microsoft.com/office/officeart/2005/8/layout/lProcess2"/>
    <dgm:cxn modelId="{D6DE2480-9CAC-4E49-A957-E52EF723F847}" srcId="{D104B407-19B5-4BB2-BE54-0343826D9F6A}" destId="{A630E15E-4DA3-4BC8-9B75-59AEA4CB8BF0}" srcOrd="5" destOrd="0" parTransId="{FBB89B9A-F287-47BC-9360-F8C78A1BAA6B}" sibTransId="{291095DC-F920-44FD-AA13-FDAE82B056EB}"/>
    <dgm:cxn modelId="{A6C31A82-8314-43FE-8338-B8E8F20B1D03}" type="presOf" srcId="{F8C1F24E-EBC9-4E17-86B8-611DF988DD06}" destId="{3D8DD1AE-C722-4EDF-9B25-41CCA8A93CC0}" srcOrd="1" destOrd="0" presId="urn:microsoft.com/office/officeart/2005/8/layout/lProcess2"/>
    <dgm:cxn modelId="{266DB382-C849-41C7-B466-2EF9DF2DBF38}" type="presOf" srcId="{AC1CD9E1-ACFB-461A-BB43-2A943153EA6A}" destId="{8BFC69FC-618C-4A2F-9631-A54C6ABEC22E}" srcOrd="0" destOrd="0" presId="urn:microsoft.com/office/officeart/2005/8/layout/lProcess2"/>
    <dgm:cxn modelId="{1B31BE86-9549-45A2-B92B-5D12636F5737}" type="presOf" srcId="{8B9C52E8-646F-4B9D-B771-861C51B1A19E}" destId="{3DF5EBD8-DD24-4FA7-97FE-1D66CBB22463}" srcOrd="0" destOrd="0" presId="urn:microsoft.com/office/officeart/2005/8/layout/lProcess2"/>
    <dgm:cxn modelId="{D0D97090-EC54-41EB-AD53-9D555CD4F292}" type="presOf" srcId="{20861653-E037-44EE-B22F-5EDB567D9DB3}" destId="{8156C981-D1AB-428A-A805-DF1A3EDB021C}" srcOrd="0" destOrd="0" presId="urn:microsoft.com/office/officeart/2005/8/layout/lProcess2"/>
    <dgm:cxn modelId="{A22F2C95-66B1-4639-B24A-D976F38EAD88}" type="presOf" srcId="{11141084-C874-4E38-AECD-0F454C3911F4}" destId="{C266109C-8F84-45A5-B859-2082F8B2CDF7}" srcOrd="0" destOrd="0" presId="urn:microsoft.com/office/officeart/2005/8/layout/lProcess2"/>
    <dgm:cxn modelId="{24257DA8-0D0B-4F59-A2B1-3D9886B773F1}" srcId="{F8C1F24E-EBC9-4E17-86B8-611DF988DD06}" destId="{2858D445-91D0-4F51-A288-39E8E084EBCF}" srcOrd="1" destOrd="0" parTransId="{315149C0-2632-44EC-99B5-D80882268F2F}" sibTransId="{02F1371E-CEC2-4F91-A4B0-4A57080508B6}"/>
    <dgm:cxn modelId="{3B5973AA-AB77-40F8-BE48-CD269E8F074D}" type="presOf" srcId="{46C20609-3996-4536-BBEC-EAB5EEB442C7}" destId="{CCC74E46-F7F5-4594-9343-3179FD00F33E}" srcOrd="0" destOrd="0" presId="urn:microsoft.com/office/officeart/2005/8/layout/lProcess2"/>
    <dgm:cxn modelId="{D61300AD-CAB4-40FD-B205-0B19A6698C33}" srcId="{F8C1F24E-EBC9-4E17-86B8-611DF988DD06}" destId="{11141084-C874-4E38-AECD-0F454C3911F4}" srcOrd="2" destOrd="0" parTransId="{1A44F062-716B-40F8-A389-53B040AB8182}" sibTransId="{0489EF03-775A-4367-9122-FA195DEE34EF}"/>
    <dgm:cxn modelId="{30F9DBB5-11BE-4963-885A-F74E64C85CC8}" type="presOf" srcId="{7C7DAEE1-FE4C-4215-9C83-79E78C6D5A45}" destId="{8D8A7B40-377E-4A7E-A9E1-B56D2F4C5C5D}" srcOrd="0" destOrd="0" presId="urn:microsoft.com/office/officeart/2005/8/layout/lProcess2"/>
    <dgm:cxn modelId="{8DF610B7-EFAB-4EEC-9402-EA36500B6D18}" type="presOf" srcId="{E5611815-5381-48B1-8673-7765A8082179}" destId="{6F4388A5-30A4-4750-8FDB-880393F4CE5D}" srcOrd="0" destOrd="0" presId="urn:microsoft.com/office/officeart/2005/8/layout/lProcess2"/>
    <dgm:cxn modelId="{BD8B3CB8-314F-4124-8704-89C5AA0A288D}" type="presOf" srcId="{5B15F583-B3F1-40BC-AD48-475E8C6DE26F}" destId="{A53EFE56-AF3E-4CF6-98C4-2FDF0E952810}" srcOrd="0" destOrd="0" presId="urn:microsoft.com/office/officeart/2005/8/layout/lProcess2"/>
    <dgm:cxn modelId="{99C246B9-3F3A-41A6-87C6-28978D5AD18C}" type="presOf" srcId="{95652D51-9AC2-40BD-80AA-76811E8CFAC0}" destId="{3E7E46B1-3566-4B48-A0A8-9D0C365E02E2}" srcOrd="0" destOrd="0" presId="urn:microsoft.com/office/officeart/2005/8/layout/lProcess2"/>
    <dgm:cxn modelId="{3CC310D7-06E4-4D9C-9BAC-C4D1B49232C9}" type="presOf" srcId="{664DAECB-3325-4979-9244-AC9B19E69D77}" destId="{7FE163E6-F1A7-47F8-A57F-F3B58AC0B44D}" srcOrd="0" destOrd="0" presId="urn:microsoft.com/office/officeart/2005/8/layout/lProcess2"/>
    <dgm:cxn modelId="{B6BA23E1-24C0-4EEE-92A0-60B77A46B255}" srcId="{F8C1F24E-EBC9-4E17-86B8-611DF988DD06}" destId="{664DAECB-3325-4979-9244-AC9B19E69D77}" srcOrd="0" destOrd="0" parTransId="{3E906D0E-2CEF-4253-85D2-77A4416BA8C9}" sibTransId="{4EDDB5CE-C9E5-425F-92E4-2128C4A0267D}"/>
    <dgm:cxn modelId="{2821B7F6-4FC4-44F2-99A9-A47967F46889}" type="presOf" srcId="{D104B407-19B5-4BB2-BE54-0343826D9F6A}" destId="{6028F11B-C833-47D6-966A-013C149F6E1F}" srcOrd="0" destOrd="0" presId="urn:microsoft.com/office/officeart/2005/8/layout/lProcess2"/>
    <dgm:cxn modelId="{5CB8A8FC-6C47-46AA-A09C-2961A8535651}" type="presOf" srcId="{D104B407-19B5-4BB2-BE54-0343826D9F6A}" destId="{22E164DA-A4CA-4A75-82F0-4BBFF7BDDE9F}" srcOrd="1" destOrd="0" presId="urn:microsoft.com/office/officeart/2005/8/layout/lProcess2"/>
    <dgm:cxn modelId="{C4DF0AFD-F76C-409B-8756-4C52E8B5E60B}" type="presOf" srcId="{A630E15E-4DA3-4BC8-9B75-59AEA4CB8BF0}" destId="{B729EAFE-61D4-472B-93A2-30636A46D99B}" srcOrd="0" destOrd="0" presId="urn:microsoft.com/office/officeart/2005/8/layout/lProcess2"/>
    <dgm:cxn modelId="{FC1CD022-5029-441F-A2BD-A89A9221CED9}" type="presParOf" srcId="{CCC74E46-F7F5-4594-9343-3179FD00F33E}" destId="{9B1EE249-2BD4-41D9-A7D4-AB13BC36EEFF}" srcOrd="0" destOrd="0" presId="urn:microsoft.com/office/officeart/2005/8/layout/lProcess2"/>
    <dgm:cxn modelId="{B1A084CF-2B7C-47AA-B513-DAF7C3075278}" type="presParOf" srcId="{9B1EE249-2BD4-41D9-A7D4-AB13BC36EEFF}" destId="{A469555F-6351-40C2-9040-A292C411EE97}" srcOrd="0" destOrd="0" presId="urn:microsoft.com/office/officeart/2005/8/layout/lProcess2"/>
    <dgm:cxn modelId="{7D819A6D-DFB4-4F37-A1C0-DEB244B38A1F}" type="presParOf" srcId="{9B1EE249-2BD4-41D9-A7D4-AB13BC36EEFF}" destId="{FB2E1E74-B953-4E90-866D-F22B398B9732}" srcOrd="1" destOrd="0" presId="urn:microsoft.com/office/officeart/2005/8/layout/lProcess2"/>
    <dgm:cxn modelId="{F90DA473-FDF9-4C98-8834-38B9E23B90BB}" type="presParOf" srcId="{9B1EE249-2BD4-41D9-A7D4-AB13BC36EEFF}" destId="{F5FBB6C4-8B52-4ECF-BD94-B4775E4F4258}" srcOrd="2" destOrd="0" presId="urn:microsoft.com/office/officeart/2005/8/layout/lProcess2"/>
    <dgm:cxn modelId="{479E3B24-63A1-489C-BDFB-0166668F7DE0}" type="presParOf" srcId="{F5FBB6C4-8B52-4ECF-BD94-B4775E4F4258}" destId="{7BD567CC-1EA4-4CEE-8357-BE652D730557}" srcOrd="0" destOrd="0" presId="urn:microsoft.com/office/officeart/2005/8/layout/lProcess2"/>
    <dgm:cxn modelId="{09F28036-7AA0-4ACB-A680-CB908D77C554}" type="presParOf" srcId="{7BD567CC-1EA4-4CEE-8357-BE652D730557}" destId="{5F09B016-30C2-4EC1-9EA0-C59E479D4849}" srcOrd="0" destOrd="0" presId="urn:microsoft.com/office/officeart/2005/8/layout/lProcess2"/>
    <dgm:cxn modelId="{092DC94A-50CE-450E-ABF8-E5F3CA069A5A}" type="presParOf" srcId="{7BD567CC-1EA4-4CEE-8357-BE652D730557}" destId="{11E36CEF-4836-4477-A464-148CE13A463E}" srcOrd="1" destOrd="0" presId="urn:microsoft.com/office/officeart/2005/8/layout/lProcess2"/>
    <dgm:cxn modelId="{C929A469-A682-4AD1-B1CB-2888CF644C1E}" type="presParOf" srcId="{7BD567CC-1EA4-4CEE-8357-BE652D730557}" destId="{8D8A7B40-377E-4A7E-A9E1-B56D2F4C5C5D}" srcOrd="2" destOrd="0" presId="urn:microsoft.com/office/officeart/2005/8/layout/lProcess2"/>
    <dgm:cxn modelId="{C5CF96E2-ADCA-4E5E-BE2E-EF658578F280}" type="presParOf" srcId="{CCC74E46-F7F5-4594-9343-3179FD00F33E}" destId="{4E107242-4245-4F57-8B32-FC8B3EE9586A}" srcOrd="1" destOrd="0" presId="urn:microsoft.com/office/officeart/2005/8/layout/lProcess2"/>
    <dgm:cxn modelId="{32028807-37F4-4353-B66F-0206353A8461}" type="presParOf" srcId="{CCC74E46-F7F5-4594-9343-3179FD00F33E}" destId="{AB1E7DA2-1F10-4936-90D6-7FBB7421E926}" srcOrd="2" destOrd="0" presId="urn:microsoft.com/office/officeart/2005/8/layout/lProcess2"/>
    <dgm:cxn modelId="{F46B8A46-651D-4B1F-8455-7CECA9FC6BDF}" type="presParOf" srcId="{AB1E7DA2-1F10-4936-90D6-7FBB7421E926}" destId="{FF4B14DD-5242-45D7-9EC5-0005B2A82B41}" srcOrd="0" destOrd="0" presId="urn:microsoft.com/office/officeart/2005/8/layout/lProcess2"/>
    <dgm:cxn modelId="{AEA5569C-CA08-4A22-9A36-F4164AB7DC57}" type="presParOf" srcId="{AB1E7DA2-1F10-4936-90D6-7FBB7421E926}" destId="{3D8DD1AE-C722-4EDF-9B25-41CCA8A93CC0}" srcOrd="1" destOrd="0" presId="urn:microsoft.com/office/officeart/2005/8/layout/lProcess2"/>
    <dgm:cxn modelId="{28619934-F12B-4E9D-9520-9F245EADA45B}" type="presParOf" srcId="{AB1E7DA2-1F10-4936-90D6-7FBB7421E926}" destId="{551DDA7E-2B0B-42AF-BE8E-537DF3CDB87F}" srcOrd="2" destOrd="0" presId="urn:microsoft.com/office/officeart/2005/8/layout/lProcess2"/>
    <dgm:cxn modelId="{4E6FDC09-5E22-48D6-B33E-D5630D580824}" type="presParOf" srcId="{551DDA7E-2B0B-42AF-BE8E-537DF3CDB87F}" destId="{8990A904-BEEF-48CF-96A7-2BC8533011BD}" srcOrd="0" destOrd="0" presId="urn:microsoft.com/office/officeart/2005/8/layout/lProcess2"/>
    <dgm:cxn modelId="{0640D018-56A7-4FC6-B425-CF33A9DD7705}" type="presParOf" srcId="{8990A904-BEEF-48CF-96A7-2BC8533011BD}" destId="{7FE163E6-F1A7-47F8-A57F-F3B58AC0B44D}" srcOrd="0" destOrd="0" presId="urn:microsoft.com/office/officeart/2005/8/layout/lProcess2"/>
    <dgm:cxn modelId="{45B5279C-B77A-43F6-B11D-593D4C566B51}" type="presParOf" srcId="{8990A904-BEEF-48CF-96A7-2BC8533011BD}" destId="{45D342A0-F58B-46E8-AD43-75A1BD69628C}" srcOrd="1" destOrd="0" presId="urn:microsoft.com/office/officeart/2005/8/layout/lProcess2"/>
    <dgm:cxn modelId="{A7A7827E-89E9-4B21-862C-44AB364B3449}" type="presParOf" srcId="{8990A904-BEEF-48CF-96A7-2BC8533011BD}" destId="{11C23B81-D079-4BD9-9968-869A54F93750}" srcOrd="2" destOrd="0" presId="urn:microsoft.com/office/officeart/2005/8/layout/lProcess2"/>
    <dgm:cxn modelId="{A0679FA9-D534-48D8-AC48-B6E424BAB7AC}" type="presParOf" srcId="{8990A904-BEEF-48CF-96A7-2BC8533011BD}" destId="{016B1C2E-D990-48BD-B5FF-567C388941A3}" srcOrd="3" destOrd="0" presId="urn:microsoft.com/office/officeart/2005/8/layout/lProcess2"/>
    <dgm:cxn modelId="{997DED60-2D75-4CF3-A2E7-1675240CBACF}" type="presParOf" srcId="{8990A904-BEEF-48CF-96A7-2BC8533011BD}" destId="{C266109C-8F84-45A5-B859-2082F8B2CDF7}" srcOrd="4" destOrd="0" presId="urn:microsoft.com/office/officeart/2005/8/layout/lProcess2"/>
    <dgm:cxn modelId="{B2CD0288-C211-4D34-94FD-954980B9A116}" type="presParOf" srcId="{8990A904-BEEF-48CF-96A7-2BC8533011BD}" destId="{5C6237E5-EA29-4AE4-A382-31CCC80A2F63}" srcOrd="5" destOrd="0" presId="urn:microsoft.com/office/officeart/2005/8/layout/lProcess2"/>
    <dgm:cxn modelId="{C72530A9-D18B-43BA-8778-CA1ADB803540}" type="presParOf" srcId="{8990A904-BEEF-48CF-96A7-2BC8533011BD}" destId="{3DF5EBD8-DD24-4FA7-97FE-1D66CBB22463}" srcOrd="6" destOrd="0" presId="urn:microsoft.com/office/officeart/2005/8/layout/lProcess2"/>
    <dgm:cxn modelId="{F30AC359-B24C-45FF-AB13-F25A5C09F616}" type="presParOf" srcId="{8990A904-BEEF-48CF-96A7-2BC8533011BD}" destId="{A2C4BF5D-44A9-4C5E-B5A7-45FB0EAC6884}" srcOrd="7" destOrd="0" presId="urn:microsoft.com/office/officeart/2005/8/layout/lProcess2"/>
    <dgm:cxn modelId="{1010F371-E2FB-4692-9FE2-882A74DC96AE}" type="presParOf" srcId="{8990A904-BEEF-48CF-96A7-2BC8533011BD}" destId="{6F4388A5-30A4-4750-8FDB-880393F4CE5D}" srcOrd="8" destOrd="0" presId="urn:microsoft.com/office/officeart/2005/8/layout/lProcess2"/>
    <dgm:cxn modelId="{9C4FA705-3DB7-4AD2-9B84-D2767A5A7F70}" type="presParOf" srcId="{8990A904-BEEF-48CF-96A7-2BC8533011BD}" destId="{2FDB88A9-E371-4404-A256-537789389D2A}" srcOrd="9" destOrd="0" presId="urn:microsoft.com/office/officeart/2005/8/layout/lProcess2"/>
    <dgm:cxn modelId="{A257BEB8-E38E-4385-B173-DAA094AF3E8D}" type="presParOf" srcId="{8990A904-BEEF-48CF-96A7-2BC8533011BD}" destId="{A53EFE56-AF3E-4CF6-98C4-2FDF0E952810}" srcOrd="10" destOrd="0" presId="urn:microsoft.com/office/officeart/2005/8/layout/lProcess2"/>
    <dgm:cxn modelId="{34F27978-4E68-40D4-BA31-F96E536C25E9}" type="presParOf" srcId="{CCC74E46-F7F5-4594-9343-3179FD00F33E}" destId="{427D11B1-1BA1-489A-B879-8535174E6938}" srcOrd="3" destOrd="0" presId="urn:microsoft.com/office/officeart/2005/8/layout/lProcess2"/>
    <dgm:cxn modelId="{35C49E9C-2059-4A87-9DAD-61F08202C812}" type="presParOf" srcId="{CCC74E46-F7F5-4594-9343-3179FD00F33E}" destId="{B967730A-83EC-45EA-AE22-7A48ACB6DBA1}" srcOrd="4" destOrd="0" presId="urn:microsoft.com/office/officeart/2005/8/layout/lProcess2"/>
    <dgm:cxn modelId="{9DFFA9BA-9A3C-4C57-A9CB-12C6603A58E9}" type="presParOf" srcId="{B967730A-83EC-45EA-AE22-7A48ACB6DBA1}" destId="{6028F11B-C833-47D6-966A-013C149F6E1F}" srcOrd="0" destOrd="0" presId="urn:microsoft.com/office/officeart/2005/8/layout/lProcess2"/>
    <dgm:cxn modelId="{97369C62-B813-47E7-87C2-0FC25FEA0008}" type="presParOf" srcId="{B967730A-83EC-45EA-AE22-7A48ACB6DBA1}" destId="{22E164DA-A4CA-4A75-82F0-4BBFF7BDDE9F}" srcOrd="1" destOrd="0" presId="urn:microsoft.com/office/officeart/2005/8/layout/lProcess2"/>
    <dgm:cxn modelId="{4CE8A8FA-CE6B-4D5B-8497-79E0EC69BC01}" type="presParOf" srcId="{B967730A-83EC-45EA-AE22-7A48ACB6DBA1}" destId="{25CA0852-3220-4158-A98B-659F6FA3B078}" srcOrd="2" destOrd="0" presId="urn:microsoft.com/office/officeart/2005/8/layout/lProcess2"/>
    <dgm:cxn modelId="{2B0CCF6A-2630-4E9A-914B-1D75A31BD9F9}" type="presParOf" srcId="{25CA0852-3220-4158-A98B-659F6FA3B078}" destId="{BA06DC97-BC57-4AFC-9C5C-840FC757D176}" srcOrd="0" destOrd="0" presId="urn:microsoft.com/office/officeart/2005/8/layout/lProcess2"/>
    <dgm:cxn modelId="{A56D864D-B237-4A21-A3D4-7D86A3AF07CC}" type="presParOf" srcId="{BA06DC97-BC57-4AFC-9C5C-840FC757D176}" destId="{61ABCB7F-82F9-4C76-A6D8-2AB5DAC484EF}" srcOrd="0" destOrd="0" presId="urn:microsoft.com/office/officeart/2005/8/layout/lProcess2"/>
    <dgm:cxn modelId="{7034A903-6299-4348-BD22-9CDE7E7CB2E3}" type="presParOf" srcId="{BA06DC97-BC57-4AFC-9C5C-840FC757D176}" destId="{E69E1FBE-5EA2-4C18-8F2E-DD721244E6A9}" srcOrd="1" destOrd="0" presId="urn:microsoft.com/office/officeart/2005/8/layout/lProcess2"/>
    <dgm:cxn modelId="{9F43F1FE-D977-4611-9E6D-A778B1586388}" type="presParOf" srcId="{BA06DC97-BC57-4AFC-9C5C-840FC757D176}" destId="{55D2CEB4-C1B9-4F78-9B97-72B0AD905F6A}" srcOrd="2" destOrd="0" presId="urn:microsoft.com/office/officeart/2005/8/layout/lProcess2"/>
    <dgm:cxn modelId="{8BC55E24-6957-48E2-8453-7A451107271F}" type="presParOf" srcId="{BA06DC97-BC57-4AFC-9C5C-840FC757D176}" destId="{B647C615-B389-44F7-9F2E-69DB01055FAD}" srcOrd="3" destOrd="0" presId="urn:microsoft.com/office/officeart/2005/8/layout/lProcess2"/>
    <dgm:cxn modelId="{B823BD9A-85FB-441F-A77C-E21D137CFCC2}" type="presParOf" srcId="{BA06DC97-BC57-4AFC-9C5C-840FC757D176}" destId="{3E7E46B1-3566-4B48-A0A8-9D0C365E02E2}" srcOrd="4" destOrd="0" presId="urn:microsoft.com/office/officeart/2005/8/layout/lProcess2"/>
    <dgm:cxn modelId="{43F76258-F25B-4C4E-9831-E70A5EB16805}" type="presParOf" srcId="{BA06DC97-BC57-4AFC-9C5C-840FC757D176}" destId="{60100F74-21FE-4B2B-8A77-82BB7493615F}" srcOrd="5" destOrd="0" presId="urn:microsoft.com/office/officeart/2005/8/layout/lProcess2"/>
    <dgm:cxn modelId="{C42C58EE-0728-4786-B519-5D704C362AD2}" type="presParOf" srcId="{BA06DC97-BC57-4AFC-9C5C-840FC757D176}" destId="{8BFC69FC-618C-4A2F-9631-A54C6ABEC22E}" srcOrd="6" destOrd="0" presId="urn:microsoft.com/office/officeart/2005/8/layout/lProcess2"/>
    <dgm:cxn modelId="{B49593B0-9E2F-418A-BFB4-2E8FD1376C41}" type="presParOf" srcId="{BA06DC97-BC57-4AFC-9C5C-840FC757D176}" destId="{AC1F4BD4-F39C-48DE-960A-853EB0F28856}" srcOrd="7" destOrd="0" presId="urn:microsoft.com/office/officeart/2005/8/layout/lProcess2"/>
    <dgm:cxn modelId="{CE0430BA-3C7B-466A-ADCF-B9F941D7C3AB}" type="presParOf" srcId="{BA06DC97-BC57-4AFC-9C5C-840FC757D176}" destId="{7383C342-6B10-4C5F-A86B-E5147CA0F2E7}" srcOrd="8" destOrd="0" presId="urn:microsoft.com/office/officeart/2005/8/layout/lProcess2"/>
    <dgm:cxn modelId="{2D572815-4CD3-4A9D-A4CA-EB90C45ED6FA}" type="presParOf" srcId="{BA06DC97-BC57-4AFC-9C5C-840FC757D176}" destId="{F5C5B987-B10A-41CB-8DE1-70A40F870AF6}" srcOrd="9" destOrd="0" presId="urn:microsoft.com/office/officeart/2005/8/layout/lProcess2"/>
    <dgm:cxn modelId="{27E8E5E5-92C4-4DA0-8434-CF524D79EC61}" type="presParOf" srcId="{BA06DC97-BC57-4AFC-9C5C-840FC757D176}" destId="{B729EAFE-61D4-472B-93A2-30636A46D99B}" srcOrd="10" destOrd="0" presId="urn:microsoft.com/office/officeart/2005/8/layout/lProcess2"/>
    <dgm:cxn modelId="{AC3594E3-A8F7-4ED7-96DB-4829A87333EA}" type="presParOf" srcId="{BA06DC97-BC57-4AFC-9C5C-840FC757D176}" destId="{851D49FE-FB9C-4116-B850-C3CA1BBBB1BE}" srcOrd="11" destOrd="0" presId="urn:microsoft.com/office/officeart/2005/8/layout/lProcess2"/>
    <dgm:cxn modelId="{20AC6301-68A9-4F0B-A723-3C72D5D39740}" type="presParOf" srcId="{BA06DC97-BC57-4AFC-9C5C-840FC757D176}" destId="{8156C981-D1AB-428A-A805-DF1A3EDB021C}" srcOrd="1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1F14E0-31C2-432F-88D5-2FD07DE6433D}" type="doc">
      <dgm:prSet loTypeId="urn:microsoft.com/office/officeart/2005/8/layout/vList2" loCatId="list" qsTypeId="urn:microsoft.com/office/officeart/2005/8/quickstyle/3d1" qsCatId="3D" csTypeId="urn:microsoft.com/office/officeart/2005/8/colors/colorful3" csCatId="colorful" phldr="1"/>
      <dgm:spPr/>
      <dgm:t>
        <a:bodyPr/>
        <a:lstStyle/>
        <a:p>
          <a:endParaRPr lang="en-IN"/>
        </a:p>
      </dgm:t>
    </dgm:pt>
    <dgm:pt modelId="{0822724A-559B-40FB-ABD6-9ABDB6C24C67}">
      <dgm:prSet/>
      <dgm:spPr/>
      <dgm:t>
        <a:bodyPr/>
        <a:lstStyle/>
        <a:p>
          <a:r>
            <a:rPr lang="en-IN" b="1" u="sng" dirty="0"/>
            <a:t>IMPLEMENTATION PHASE</a:t>
          </a:r>
          <a:br>
            <a:rPr lang="en-IN" b="1" u="sng" dirty="0"/>
          </a:br>
          <a:r>
            <a:rPr lang="en-IN" b="1" dirty="0"/>
            <a:t>	(CODING)</a:t>
          </a:r>
          <a:endParaRPr lang="en-IN" dirty="0"/>
        </a:p>
      </dgm:t>
    </dgm:pt>
    <dgm:pt modelId="{AE725893-52F3-4696-B08C-AB8838B738F5}" type="parTrans" cxnId="{066F0AA7-2AE1-4144-A37F-F433656DE54B}">
      <dgm:prSet/>
      <dgm:spPr/>
      <dgm:t>
        <a:bodyPr/>
        <a:lstStyle/>
        <a:p>
          <a:endParaRPr lang="en-IN"/>
        </a:p>
      </dgm:t>
    </dgm:pt>
    <dgm:pt modelId="{51F6B183-2DED-4945-BD03-74EEB6A7AD2D}" type="sibTrans" cxnId="{066F0AA7-2AE1-4144-A37F-F433656DE54B}">
      <dgm:prSet/>
      <dgm:spPr/>
      <dgm:t>
        <a:bodyPr/>
        <a:lstStyle/>
        <a:p>
          <a:endParaRPr lang="en-IN"/>
        </a:p>
      </dgm:t>
    </dgm:pt>
    <dgm:pt modelId="{3A352EB1-376F-42D5-B754-FE4A6158BAE7}" type="pres">
      <dgm:prSet presAssocID="{BB1F14E0-31C2-432F-88D5-2FD07DE6433D}" presName="linear" presStyleCnt="0">
        <dgm:presLayoutVars>
          <dgm:animLvl val="lvl"/>
          <dgm:resizeHandles val="exact"/>
        </dgm:presLayoutVars>
      </dgm:prSet>
      <dgm:spPr/>
    </dgm:pt>
    <dgm:pt modelId="{03248444-E3C5-4824-947B-CA28B7614A02}" type="pres">
      <dgm:prSet presAssocID="{0822724A-559B-40FB-ABD6-9ABDB6C24C67}" presName="parentText" presStyleLbl="node1" presStyleIdx="0" presStyleCnt="1">
        <dgm:presLayoutVars>
          <dgm:chMax val="0"/>
          <dgm:bulletEnabled val="1"/>
        </dgm:presLayoutVars>
      </dgm:prSet>
      <dgm:spPr/>
    </dgm:pt>
  </dgm:ptLst>
  <dgm:cxnLst>
    <dgm:cxn modelId="{066F0AA7-2AE1-4144-A37F-F433656DE54B}" srcId="{BB1F14E0-31C2-432F-88D5-2FD07DE6433D}" destId="{0822724A-559B-40FB-ABD6-9ABDB6C24C67}" srcOrd="0" destOrd="0" parTransId="{AE725893-52F3-4696-B08C-AB8838B738F5}" sibTransId="{51F6B183-2DED-4945-BD03-74EEB6A7AD2D}"/>
    <dgm:cxn modelId="{2BE422B1-03D2-44ED-8FAD-30DCEBFF6E26}" type="presOf" srcId="{BB1F14E0-31C2-432F-88D5-2FD07DE6433D}" destId="{3A352EB1-376F-42D5-B754-FE4A6158BAE7}" srcOrd="0" destOrd="0" presId="urn:microsoft.com/office/officeart/2005/8/layout/vList2"/>
    <dgm:cxn modelId="{9C655BF4-6AA4-43AF-AD54-17B274A7F21D}" type="presOf" srcId="{0822724A-559B-40FB-ABD6-9ABDB6C24C67}" destId="{03248444-E3C5-4824-947B-CA28B7614A02}" srcOrd="0" destOrd="0" presId="urn:microsoft.com/office/officeart/2005/8/layout/vList2"/>
    <dgm:cxn modelId="{DE959DE2-62F6-49E0-9402-F8F874A4A6F8}" type="presParOf" srcId="{3A352EB1-376F-42D5-B754-FE4A6158BAE7}" destId="{03248444-E3C5-4824-947B-CA28B7614A0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608427-8FAD-427A-85DB-0EEC6701F2D8}" type="doc">
      <dgm:prSet loTypeId="urn:microsoft.com/office/officeart/2005/8/layout/vList2" loCatId="list" qsTypeId="urn:microsoft.com/office/officeart/2005/8/quickstyle/3d3" qsCatId="3D" csTypeId="urn:microsoft.com/office/officeart/2005/8/colors/accent1_2" csCatId="accent1" phldr="1"/>
      <dgm:spPr/>
      <dgm:t>
        <a:bodyPr/>
        <a:lstStyle/>
        <a:p>
          <a:endParaRPr lang="en-IN"/>
        </a:p>
      </dgm:t>
    </dgm:pt>
    <dgm:pt modelId="{89FEAC69-DD77-4920-A6FD-3D1AA69A0F78}">
      <dgm:prSet/>
      <dgm:spPr/>
      <dgm:t>
        <a:bodyPr/>
        <a:lstStyle/>
        <a:p>
          <a:r>
            <a:rPr lang="en-IN" b="0" dirty="0">
              <a:solidFill>
                <a:schemeClr val="tx1"/>
              </a:solidFill>
            </a:rPr>
            <a:t>Create a Procedure which gets </a:t>
          </a:r>
          <a:r>
            <a:rPr lang="en-IN" b="0" dirty="0" err="1">
              <a:solidFill>
                <a:schemeClr val="tx1"/>
              </a:solidFill>
            </a:rPr>
            <a:t>Number_of_Bookings</a:t>
          </a:r>
          <a:r>
            <a:rPr lang="en-IN" b="0" dirty="0">
              <a:solidFill>
                <a:schemeClr val="tx1"/>
              </a:solidFill>
            </a:rPr>
            <a:t>, </a:t>
          </a:r>
          <a:r>
            <a:rPr lang="en-IN" b="0" dirty="0" err="1">
              <a:solidFill>
                <a:schemeClr val="tx1"/>
              </a:solidFill>
            </a:rPr>
            <a:t>Number_of_Emails</a:t>
          </a:r>
          <a:r>
            <a:rPr lang="en-IN" b="0" dirty="0">
              <a:solidFill>
                <a:schemeClr val="tx1"/>
              </a:solidFill>
            </a:rPr>
            <a:t>, </a:t>
          </a:r>
          <a:r>
            <a:rPr lang="en-IN" b="0" dirty="0" err="1">
              <a:solidFill>
                <a:schemeClr val="tx1"/>
              </a:solidFill>
            </a:rPr>
            <a:t>Number_of_Phones</a:t>
          </a:r>
          <a:r>
            <a:rPr lang="en-IN" b="0" dirty="0">
              <a:solidFill>
                <a:schemeClr val="tx1"/>
              </a:solidFill>
            </a:rPr>
            <a:t> and </a:t>
          </a:r>
          <a:r>
            <a:rPr lang="en-IN" b="0" dirty="0" err="1">
              <a:solidFill>
                <a:schemeClr val="tx1"/>
              </a:solidFill>
            </a:rPr>
            <a:t>Number_of_Faxes</a:t>
          </a:r>
          <a:r>
            <a:rPr lang="en-IN" b="0" dirty="0">
              <a:solidFill>
                <a:schemeClr val="tx1"/>
              </a:solidFill>
            </a:rPr>
            <a:t> for each Customer. </a:t>
          </a:r>
          <a:r>
            <a:rPr lang="en-IN" b="0" dirty="0" err="1">
              <a:solidFill>
                <a:schemeClr val="tx1"/>
              </a:solidFill>
            </a:rPr>
            <a:t>Customer_ID</a:t>
          </a:r>
          <a:r>
            <a:rPr lang="en-IN" b="0" dirty="0">
              <a:solidFill>
                <a:schemeClr val="tx1"/>
              </a:solidFill>
            </a:rPr>
            <a:t> will be the Input to the Procedure.</a:t>
          </a:r>
        </a:p>
      </dgm:t>
    </dgm:pt>
    <dgm:pt modelId="{0B029E66-B6C5-43C3-AA81-1597933EC2AD}" type="parTrans" cxnId="{9EC7A452-3209-4A2B-BB7C-E2C8324BBD6C}">
      <dgm:prSet/>
      <dgm:spPr/>
      <dgm:t>
        <a:bodyPr/>
        <a:lstStyle/>
        <a:p>
          <a:endParaRPr lang="en-IN"/>
        </a:p>
      </dgm:t>
    </dgm:pt>
    <dgm:pt modelId="{06D88F98-F6E7-41CA-B718-7423D1D416A1}" type="sibTrans" cxnId="{9EC7A452-3209-4A2B-BB7C-E2C8324BBD6C}">
      <dgm:prSet/>
      <dgm:spPr/>
      <dgm:t>
        <a:bodyPr/>
        <a:lstStyle/>
        <a:p>
          <a:endParaRPr lang="en-IN"/>
        </a:p>
      </dgm:t>
    </dgm:pt>
    <dgm:pt modelId="{A5FD6B4D-9D6D-4B86-B8DA-8476A7720044}" type="pres">
      <dgm:prSet presAssocID="{75608427-8FAD-427A-85DB-0EEC6701F2D8}" presName="linear" presStyleCnt="0">
        <dgm:presLayoutVars>
          <dgm:animLvl val="lvl"/>
          <dgm:resizeHandles val="exact"/>
        </dgm:presLayoutVars>
      </dgm:prSet>
      <dgm:spPr/>
    </dgm:pt>
    <dgm:pt modelId="{98F246DE-5E15-4144-A7AF-A804ABD7942B}" type="pres">
      <dgm:prSet presAssocID="{89FEAC69-DD77-4920-A6FD-3D1AA69A0F78}" presName="parentText" presStyleLbl="node1" presStyleIdx="0" presStyleCnt="1">
        <dgm:presLayoutVars>
          <dgm:chMax val="0"/>
          <dgm:bulletEnabled val="1"/>
        </dgm:presLayoutVars>
      </dgm:prSet>
      <dgm:spPr/>
    </dgm:pt>
  </dgm:ptLst>
  <dgm:cxnLst>
    <dgm:cxn modelId="{429BAF09-1A25-4584-AD33-3200B4A0D848}" type="presOf" srcId="{89FEAC69-DD77-4920-A6FD-3D1AA69A0F78}" destId="{98F246DE-5E15-4144-A7AF-A804ABD7942B}" srcOrd="0" destOrd="0" presId="urn:microsoft.com/office/officeart/2005/8/layout/vList2"/>
    <dgm:cxn modelId="{9EC7A452-3209-4A2B-BB7C-E2C8324BBD6C}" srcId="{75608427-8FAD-427A-85DB-0EEC6701F2D8}" destId="{89FEAC69-DD77-4920-A6FD-3D1AA69A0F78}" srcOrd="0" destOrd="0" parTransId="{0B029E66-B6C5-43C3-AA81-1597933EC2AD}" sibTransId="{06D88F98-F6E7-41CA-B718-7423D1D416A1}"/>
    <dgm:cxn modelId="{DA4AD6E2-4BE8-4B71-8A7D-0EB8F6BDC0F6}" type="presOf" srcId="{75608427-8FAD-427A-85DB-0EEC6701F2D8}" destId="{A5FD6B4D-9D6D-4B86-B8DA-8476A7720044}" srcOrd="0" destOrd="0" presId="urn:microsoft.com/office/officeart/2005/8/layout/vList2"/>
    <dgm:cxn modelId="{0B476EA1-C772-4CBD-82DC-98138A93162F}" type="presParOf" srcId="{A5FD6B4D-9D6D-4B86-B8DA-8476A7720044}" destId="{98F246DE-5E15-4144-A7AF-A804ABD7942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5CFFCB-0209-433F-A581-DC47697934CE}"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en-IN"/>
        </a:p>
      </dgm:t>
    </dgm:pt>
    <dgm:pt modelId="{1DB66ED9-2134-47CB-BE24-A3FA204B9C94}">
      <dgm:prSet/>
      <dgm:spPr/>
      <dgm:t>
        <a:bodyPr/>
        <a:lstStyle/>
        <a:p>
          <a:r>
            <a:rPr lang="en-IN" dirty="0">
              <a:solidFill>
                <a:schemeClr val="tx1"/>
              </a:solidFill>
            </a:rPr>
            <a:t>Create a Procedure which Display all Customer’s </a:t>
          </a:r>
          <a:r>
            <a:rPr lang="en-IN" dirty="0" err="1">
              <a:solidFill>
                <a:schemeClr val="tx1"/>
              </a:solidFill>
            </a:rPr>
            <a:t>First_name</a:t>
          </a:r>
          <a:r>
            <a:rPr lang="en-IN" dirty="0">
              <a:solidFill>
                <a:schemeClr val="tx1"/>
              </a:solidFill>
            </a:rPr>
            <a:t>, </a:t>
          </a:r>
          <a:r>
            <a:rPr lang="en-IN" dirty="0" err="1">
              <a:solidFill>
                <a:schemeClr val="tx1"/>
              </a:solidFill>
            </a:rPr>
            <a:t>Last_name</a:t>
          </a:r>
          <a:r>
            <a:rPr lang="en-IN" dirty="0">
              <a:solidFill>
                <a:schemeClr val="tx1"/>
              </a:solidFill>
            </a:rPr>
            <a:t>, </a:t>
          </a:r>
          <a:r>
            <a:rPr lang="en-IN" dirty="0" err="1">
              <a:solidFill>
                <a:schemeClr val="tx1"/>
              </a:solidFill>
            </a:rPr>
            <a:t>Phone_no’s</a:t>
          </a:r>
          <a:r>
            <a:rPr lang="en-IN" dirty="0">
              <a:solidFill>
                <a:schemeClr val="tx1"/>
              </a:solidFill>
            </a:rPr>
            <a:t> and Email’s, sort them by </a:t>
          </a:r>
          <a:r>
            <a:rPr lang="en-IN" dirty="0" err="1">
              <a:solidFill>
                <a:schemeClr val="tx1"/>
              </a:solidFill>
            </a:rPr>
            <a:t>Customer_ID</a:t>
          </a:r>
          <a:r>
            <a:rPr lang="en-IN" dirty="0">
              <a:solidFill>
                <a:schemeClr val="tx1"/>
              </a:solidFill>
            </a:rPr>
            <a:t>. </a:t>
          </a:r>
          <a:r>
            <a:rPr lang="en-IN" dirty="0" err="1">
              <a:solidFill>
                <a:schemeClr val="tx1"/>
              </a:solidFill>
            </a:rPr>
            <a:t>Customer_ID</a:t>
          </a:r>
          <a:r>
            <a:rPr lang="en-IN" dirty="0">
              <a:solidFill>
                <a:schemeClr val="tx1"/>
              </a:solidFill>
            </a:rPr>
            <a:t> will be the input to the Procedure.</a:t>
          </a:r>
        </a:p>
      </dgm:t>
    </dgm:pt>
    <dgm:pt modelId="{7FEF131D-1155-42FA-840A-C21B90876969}" type="parTrans" cxnId="{E6ADEF8B-AD10-4327-97FF-3F5CEDAC4D2D}">
      <dgm:prSet/>
      <dgm:spPr/>
      <dgm:t>
        <a:bodyPr/>
        <a:lstStyle/>
        <a:p>
          <a:endParaRPr lang="en-IN"/>
        </a:p>
      </dgm:t>
    </dgm:pt>
    <dgm:pt modelId="{DB14DF4D-0CE5-483E-BE47-DAB1C8DA2E76}" type="sibTrans" cxnId="{E6ADEF8B-AD10-4327-97FF-3F5CEDAC4D2D}">
      <dgm:prSet/>
      <dgm:spPr/>
      <dgm:t>
        <a:bodyPr/>
        <a:lstStyle/>
        <a:p>
          <a:endParaRPr lang="en-IN"/>
        </a:p>
      </dgm:t>
    </dgm:pt>
    <dgm:pt modelId="{F6A3A612-1833-40EF-A7E3-8BF8A1CE1280}" type="pres">
      <dgm:prSet presAssocID="{845CFFCB-0209-433F-A581-DC47697934CE}" presName="linear" presStyleCnt="0">
        <dgm:presLayoutVars>
          <dgm:animLvl val="lvl"/>
          <dgm:resizeHandles val="exact"/>
        </dgm:presLayoutVars>
      </dgm:prSet>
      <dgm:spPr/>
    </dgm:pt>
    <dgm:pt modelId="{B81268A4-5D45-420C-AEA9-A5D4445C2239}" type="pres">
      <dgm:prSet presAssocID="{1DB66ED9-2134-47CB-BE24-A3FA204B9C94}" presName="parentText" presStyleLbl="node1" presStyleIdx="0" presStyleCnt="1">
        <dgm:presLayoutVars>
          <dgm:chMax val="0"/>
          <dgm:bulletEnabled val="1"/>
        </dgm:presLayoutVars>
      </dgm:prSet>
      <dgm:spPr/>
    </dgm:pt>
  </dgm:ptLst>
  <dgm:cxnLst>
    <dgm:cxn modelId="{1452847F-C3FA-4DB5-9584-5CC125F39472}" type="presOf" srcId="{845CFFCB-0209-433F-A581-DC47697934CE}" destId="{F6A3A612-1833-40EF-A7E3-8BF8A1CE1280}" srcOrd="0" destOrd="0" presId="urn:microsoft.com/office/officeart/2005/8/layout/vList2"/>
    <dgm:cxn modelId="{E6ADEF8B-AD10-4327-97FF-3F5CEDAC4D2D}" srcId="{845CFFCB-0209-433F-A581-DC47697934CE}" destId="{1DB66ED9-2134-47CB-BE24-A3FA204B9C94}" srcOrd="0" destOrd="0" parTransId="{7FEF131D-1155-42FA-840A-C21B90876969}" sibTransId="{DB14DF4D-0CE5-483E-BE47-DAB1C8DA2E76}"/>
    <dgm:cxn modelId="{F7377EB8-2049-4CEC-9429-CF8606D6AA6E}" type="presOf" srcId="{1DB66ED9-2134-47CB-BE24-A3FA204B9C94}" destId="{B81268A4-5D45-420C-AEA9-A5D4445C2239}" srcOrd="0" destOrd="0" presId="urn:microsoft.com/office/officeart/2005/8/layout/vList2"/>
    <dgm:cxn modelId="{EE7ED758-0FCC-4965-B8DB-97B635EAA9D8}" type="presParOf" srcId="{F6A3A612-1833-40EF-A7E3-8BF8A1CE1280}" destId="{B81268A4-5D45-420C-AEA9-A5D4445C223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097623-D0D5-4B15-A63F-9099051BFAAE}" type="doc">
      <dgm:prSet loTypeId="urn:microsoft.com/office/officeart/2005/8/layout/vList2" loCatId="list" qsTypeId="urn:microsoft.com/office/officeart/2005/8/quickstyle/3d3" qsCatId="3D" csTypeId="urn:microsoft.com/office/officeart/2005/8/colors/accent1_2" csCatId="accent1"/>
      <dgm:spPr/>
      <dgm:t>
        <a:bodyPr/>
        <a:lstStyle/>
        <a:p>
          <a:endParaRPr lang="en-IN"/>
        </a:p>
      </dgm:t>
    </dgm:pt>
    <dgm:pt modelId="{EBD3EED2-85B2-48AF-8A22-B9D54CC45171}">
      <dgm:prSet/>
      <dgm:spPr/>
      <dgm:t>
        <a:bodyPr/>
        <a:lstStyle/>
        <a:p>
          <a:r>
            <a:rPr lang="en-IN" dirty="0">
              <a:solidFill>
                <a:schemeClr val="tx1"/>
              </a:solidFill>
            </a:rPr>
            <a:t>Create a Procedure which will give list of all Customer’s who did not place any Booking’s.</a:t>
          </a:r>
        </a:p>
      </dgm:t>
    </dgm:pt>
    <dgm:pt modelId="{793D47A3-ABC1-474A-A61B-5F21EA687EF8}" type="parTrans" cxnId="{1687CF32-9B04-436E-9114-5059CF17C05D}">
      <dgm:prSet/>
      <dgm:spPr/>
      <dgm:t>
        <a:bodyPr/>
        <a:lstStyle/>
        <a:p>
          <a:endParaRPr lang="en-IN"/>
        </a:p>
      </dgm:t>
    </dgm:pt>
    <dgm:pt modelId="{C38F44EE-AE52-4E03-B647-5B1A41BDD12D}" type="sibTrans" cxnId="{1687CF32-9B04-436E-9114-5059CF17C05D}">
      <dgm:prSet/>
      <dgm:spPr/>
      <dgm:t>
        <a:bodyPr/>
        <a:lstStyle/>
        <a:p>
          <a:endParaRPr lang="en-IN"/>
        </a:p>
      </dgm:t>
    </dgm:pt>
    <dgm:pt modelId="{011BD0AF-9F65-47F4-B227-9CAB3596F93B}" type="pres">
      <dgm:prSet presAssocID="{5F097623-D0D5-4B15-A63F-9099051BFAAE}" presName="linear" presStyleCnt="0">
        <dgm:presLayoutVars>
          <dgm:animLvl val="lvl"/>
          <dgm:resizeHandles val="exact"/>
        </dgm:presLayoutVars>
      </dgm:prSet>
      <dgm:spPr/>
    </dgm:pt>
    <dgm:pt modelId="{C3288B04-AECA-4DEE-ACB9-12A9C1C9A5A9}" type="pres">
      <dgm:prSet presAssocID="{EBD3EED2-85B2-48AF-8A22-B9D54CC45171}" presName="parentText" presStyleLbl="node1" presStyleIdx="0" presStyleCnt="1">
        <dgm:presLayoutVars>
          <dgm:chMax val="0"/>
          <dgm:bulletEnabled val="1"/>
        </dgm:presLayoutVars>
      </dgm:prSet>
      <dgm:spPr/>
    </dgm:pt>
  </dgm:ptLst>
  <dgm:cxnLst>
    <dgm:cxn modelId="{1687CF32-9B04-436E-9114-5059CF17C05D}" srcId="{5F097623-D0D5-4B15-A63F-9099051BFAAE}" destId="{EBD3EED2-85B2-48AF-8A22-B9D54CC45171}" srcOrd="0" destOrd="0" parTransId="{793D47A3-ABC1-474A-A61B-5F21EA687EF8}" sibTransId="{C38F44EE-AE52-4E03-B647-5B1A41BDD12D}"/>
    <dgm:cxn modelId="{6C93CD54-F60F-4DB8-8010-17861798A416}" type="presOf" srcId="{EBD3EED2-85B2-48AF-8A22-B9D54CC45171}" destId="{C3288B04-AECA-4DEE-ACB9-12A9C1C9A5A9}" srcOrd="0" destOrd="0" presId="urn:microsoft.com/office/officeart/2005/8/layout/vList2"/>
    <dgm:cxn modelId="{25430DB0-54ED-4530-84E1-330D0CD149A8}" type="presOf" srcId="{5F097623-D0D5-4B15-A63F-9099051BFAAE}" destId="{011BD0AF-9F65-47F4-B227-9CAB3596F93B}" srcOrd="0" destOrd="0" presId="urn:microsoft.com/office/officeart/2005/8/layout/vList2"/>
    <dgm:cxn modelId="{07904D6A-81A7-44C3-9256-A880BB031583}" type="presParOf" srcId="{011BD0AF-9F65-47F4-B227-9CAB3596F93B}" destId="{C3288B04-AECA-4DEE-ACB9-12A9C1C9A5A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779974-B8D1-483E-A4C3-4EB9D8039491}" type="doc">
      <dgm:prSet loTypeId="urn:microsoft.com/office/officeart/2005/8/layout/vList2" loCatId="list" qsTypeId="urn:microsoft.com/office/officeart/2005/8/quickstyle/3d2" qsCatId="3D" csTypeId="urn:microsoft.com/office/officeart/2005/8/colors/accent1_2" csCatId="accent1"/>
      <dgm:spPr/>
      <dgm:t>
        <a:bodyPr/>
        <a:lstStyle/>
        <a:p>
          <a:endParaRPr lang="en-IN"/>
        </a:p>
      </dgm:t>
    </dgm:pt>
    <dgm:pt modelId="{5EC3C085-15BB-4507-9BCD-F6ABD779AA4C}">
      <dgm:prSet/>
      <dgm:spPr/>
      <dgm:t>
        <a:bodyPr/>
        <a:lstStyle/>
        <a:p>
          <a:r>
            <a:rPr lang="en-IN" dirty="0">
              <a:solidFill>
                <a:schemeClr val="tx1"/>
              </a:solidFill>
            </a:rPr>
            <a:t>Create a Procedure which will list of all Cancelled Booking’s, Please display </a:t>
          </a:r>
          <a:r>
            <a:rPr lang="en-IN" dirty="0" err="1">
              <a:solidFill>
                <a:schemeClr val="tx1"/>
              </a:solidFill>
            </a:rPr>
            <a:t>Booking_no</a:t>
          </a:r>
          <a:r>
            <a:rPr lang="en-IN" dirty="0">
              <a:solidFill>
                <a:schemeClr val="tx1"/>
              </a:solidFill>
            </a:rPr>
            <a:t>, </a:t>
          </a:r>
          <a:r>
            <a:rPr lang="en-IN" dirty="0" err="1">
              <a:solidFill>
                <a:schemeClr val="tx1"/>
              </a:solidFill>
            </a:rPr>
            <a:t>Customer_id</a:t>
          </a:r>
          <a:r>
            <a:rPr lang="en-IN" dirty="0">
              <a:solidFill>
                <a:schemeClr val="tx1"/>
              </a:solidFill>
            </a:rPr>
            <a:t>, </a:t>
          </a:r>
          <a:r>
            <a:rPr lang="en-IN" dirty="0" err="1">
              <a:solidFill>
                <a:schemeClr val="tx1"/>
              </a:solidFill>
            </a:rPr>
            <a:t>Flight_no</a:t>
          </a:r>
          <a:r>
            <a:rPr lang="en-IN" dirty="0">
              <a:solidFill>
                <a:schemeClr val="tx1"/>
              </a:solidFill>
            </a:rPr>
            <a:t>, Origin, Destination, </a:t>
          </a:r>
          <a:r>
            <a:rPr lang="en-IN" dirty="0" err="1">
              <a:solidFill>
                <a:schemeClr val="tx1"/>
              </a:solidFill>
            </a:rPr>
            <a:t>Booking_city</a:t>
          </a:r>
          <a:r>
            <a:rPr lang="en-IN" dirty="0">
              <a:solidFill>
                <a:schemeClr val="tx1"/>
              </a:solidFill>
            </a:rPr>
            <a:t>. Also sort by </a:t>
          </a:r>
          <a:r>
            <a:rPr lang="en-IN" dirty="0" err="1">
              <a:solidFill>
                <a:schemeClr val="tx1"/>
              </a:solidFill>
            </a:rPr>
            <a:t>Booking_no</a:t>
          </a:r>
          <a:r>
            <a:rPr lang="en-IN" dirty="0">
              <a:solidFill>
                <a:schemeClr val="tx1"/>
              </a:solidFill>
            </a:rPr>
            <a:t>, </a:t>
          </a:r>
          <a:r>
            <a:rPr lang="en-IN" dirty="0" err="1">
              <a:solidFill>
                <a:schemeClr val="tx1"/>
              </a:solidFill>
            </a:rPr>
            <a:t>Customer_id</a:t>
          </a:r>
          <a:r>
            <a:rPr lang="en-IN" dirty="0">
              <a:solidFill>
                <a:schemeClr val="tx1"/>
              </a:solidFill>
            </a:rPr>
            <a:t> and </a:t>
          </a:r>
          <a:r>
            <a:rPr lang="en-IN" dirty="0" err="1">
              <a:solidFill>
                <a:schemeClr val="tx1"/>
              </a:solidFill>
            </a:rPr>
            <a:t>Flight_no</a:t>
          </a:r>
          <a:r>
            <a:rPr lang="en-IN" dirty="0">
              <a:solidFill>
                <a:schemeClr val="tx1"/>
              </a:solidFill>
            </a:rPr>
            <a:t>.</a:t>
          </a:r>
        </a:p>
      </dgm:t>
    </dgm:pt>
    <dgm:pt modelId="{EFC881EF-5DA9-4073-A5A3-9E0801B10549}" type="parTrans" cxnId="{E342AC46-E12D-4AC5-87C9-8D84D9D947DF}">
      <dgm:prSet/>
      <dgm:spPr/>
      <dgm:t>
        <a:bodyPr/>
        <a:lstStyle/>
        <a:p>
          <a:endParaRPr lang="en-IN"/>
        </a:p>
      </dgm:t>
    </dgm:pt>
    <dgm:pt modelId="{DD700227-F82F-48CA-AC6F-D2E7AAF49E94}" type="sibTrans" cxnId="{E342AC46-E12D-4AC5-87C9-8D84D9D947DF}">
      <dgm:prSet/>
      <dgm:spPr/>
      <dgm:t>
        <a:bodyPr/>
        <a:lstStyle/>
        <a:p>
          <a:endParaRPr lang="en-IN"/>
        </a:p>
      </dgm:t>
    </dgm:pt>
    <dgm:pt modelId="{F28E8AC7-89F6-4AE5-B586-60BEC7646E6E}" type="pres">
      <dgm:prSet presAssocID="{7D779974-B8D1-483E-A4C3-4EB9D8039491}" presName="linear" presStyleCnt="0">
        <dgm:presLayoutVars>
          <dgm:animLvl val="lvl"/>
          <dgm:resizeHandles val="exact"/>
        </dgm:presLayoutVars>
      </dgm:prSet>
      <dgm:spPr/>
    </dgm:pt>
    <dgm:pt modelId="{71C5019D-7C86-4E4C-908F-4D8FAFB7D1A7}" type="pres">
      <dgm:prSet presAssocID="{5EC3C085-15BB-4507-9BCD-F6ABD779AA4C}" presName="parentText" presStyleLbl="node1" presStyleIdx="0" presStyleCnt="1">
        <dgm:presLayoutVars>
          <dgm:chMax val="0"/>
          <dgm:bulletEnabled val="1"/>
        </dgm:presLayoutVars>
      </dgm:prSet>
      <dgm:spPr/>
    </dgm:pt>
  </dgm:ptLst>
  <dgm:cxnLst>
    <dgm:cxn modelId="{E342AC46-E12D-4AC5-87C9-8D84D9D947DF}" srcId="{7D779974-B8D1-483E-A4C3-4EB9D8039491}" destId="{5EC3C085-15BB-4507-9BCD-F6ABD779AA4C}" srcOrd="0" destOrd="0" parTransId="{EFC881EF-5DA9-4073-A5A3-9E0801B10549}" sibTransId="{DD700227-F82F-48CA-AC6F-D2E7AAF49E94}"/>
    <dgm:cxn modelId="{9334A777-5A02-4F89-AA3C-70357E2A0312}" type="presOf" srcId="{7D779974-B8D1-483E-A4C3-4EB9D8039491}" destId="{F28E8AC7-89F6-4AE5-B586-60BEC7646E6E}" srcOrd="0" destOrd="0" presId="urn:microsoft.com/office/officeart/2005/8/layout/vList2"/>
    <dgm:cxn modelId="{2C3AE3DA-412E-45B1-A390-5BB1F258360F}" type="presOf" srcId="{5EC3C085-15BB-4507-9BCD-F6ABD779AA4C}" destId="{71C5019D-7C86-4E4C-908F-4D8FAFB7D1A7}" srcOrd="0" destOrd="0" presId="urn:microsoft.com/office/officeart/2005/8/layout/vList2"/>
    <dgm:cxn modelId="{A54296C2-E3DB-4228-9205-C07A78B3E17C}" type="presParOf" srcId="{F28E8AC7-89F6-4AE5-B586-60BEC7646E6E}" destId="{71C5019D-7C86-4E4C-908F-4D8FAFB7D1A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8189E-C1CE-4F0B-870F-3C2C4A164EA7}">
      <dsp:nvSpPr>
        <dsp:cNvPr id="0" name=""/>
        <dsp:cNvSpPr/>
      </dsp:nvSpPr>
      <dsp:spPr>
        <a:xfrm>
          <a:off x="0" y="160906"/>
          <a:ext cx="5740380" cy="36504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tx1"/>
              </a:solidFill>
            </a:rPr>
            <a:t>Designing the Database</a:t>
          </a:r>
          <a:r>
            <a:rPr lang="en-US" sz="3800" kern="1200" dirty="0">
              <a:solidFill>
                <a:schemeClr val="tx1"/>
              </a:solidFill>
            </a:rPr>
            <a:t>,</a:t>
          </a:r>
          <a:br>
            <a:rPr lang="en-US" sz="3800" kern="1200" dirty="0">
              <a:solidFill>
                <a:schemeClr val="tx1"/>
              </a:solidFill>
            </a:rPr>
          </a:br>
          <a:r>
            <a:rPr lang="en-US" sz="3800" kern="1200" dirty="0">
              <a:solidFill>
                <a:schemeClr val="tx1"/>
              </a:solidFill>
            </a:rPr>
            <a:t>d</a:t>
          </a:r>
          <a:r>
            <a:rPr lang="en-US" sz="3600" kern="1200" dirty="0">
              <a:solidFill>
                <a:schemeClr val="tx1"/>
              </a:solidFill>
            </a:rPr>
            <a:t>eveloping the Queries &amp; Basic Reports required with Performance Tuning for </a:t>
          </a:r>
          <a:r>
            <a:rPr lang="en-US" sz="3800" b="1" kern="1200" dirty="0">
              <a:solidFill>
                <a:schemeClr val="tx1"/>
              </a:solidFill>
            </a:rPr>
            <a:t>Airline Reservation System</a:t>
          </a:r>
          <a:endParaRPr lang="en-IN" sz="3800" b="1" kern="1200" dirty="0">
            <a:solidFill>
              <a:schemeClr val="tx1"/>
            </a:solidFill>
          </a:endParaRPr>
        </a:p>
      </dsp:txBody>
      <dsp:txXfrm>
        <a:off x="178198" y="339104"/>
        <a:ext cx="5383984" cy="32940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00254-52FA-4F57-A325-AE7AD9D4B293}">
      <dsp:nvSpPr>
        <dsp:cNvPr id="0" name=""/>
        <dsp:cNvSpPr/>
      </dsp:nvSpPr>
      <dsp:spPr>
        <a:xfrm>
          <a:off x="0" y="274701"/>
          <a:ext cx="5196705" cy="4675320"/>
        </a:xfrm>
        <a:prstGeom prst="roundRect">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dirty="0">
              <a:solidFill>
                <a:schemeClr val="tx1"/>
              </a:solidFill>
            </a:rPr>
            <a:t>Create a Procedure which do Transaction Processing </a:t>
          </a:r>
          <a:r>
            <a:rPr lang="en-IN" sz="3700" kern="1200" dirty="0" err="1">
              <a:solidFill>
                <a:schemeClr val="tx1"/>
              </a:solidFill>
            </a:rPr>
            <a:t>i.e</a:t>
          </a:r>
          <a:r>
            <a:rPr lang="en-IN" sz="3700" kern="1200" dirty="0">
              <a:solidFill>
                <a:schemeClr val="tx1"/>
              </a:solidFill>
            </a:rPr>
            <a:t>, a Customer must able to Book the Flight and the effects must go to Respective TABLE’s.</a:t>
          </a:r>
        </a:p>
      </dsp:txBody>
      <dsp:txXfrm>
        <a:off x="228230" y="502931"/>
        <a:ext cx="4740245" cy="42188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0D467-46BC-480C-9E03-7FC4A078A1AE}">
      <dsp:nvSpPr>
        <dsp:cNvPr id="0" name=""/>
        <dsp:cNvSpPr/>
      </dsp:nvSpPr>
      <dsp:spPr>
        <a:xfrm>
          <a:off x="0" y="274701"/>
          <a:ext cx="5196705" cy="4675320"/>
        </a:xfrm>
        <a:prstGeom prst="roundRect">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dirty="0">
              <a:solidFill>
                <a:schemeClr val="tx1"/>
              </a:solidFill>
            </a:rPr>
            <a:t>Create a Procedure which do Transaction Processing </a:t>
          </a:r>
          <a:r>
            <a:rPr lang="en-IN" sz="3700" kern="1200" dirty="0" err="1">
              <a:solidFill>
                <a:schemeClr val="tx1"/>
              </a:solidFill>
            </a:rPr>
            <a:t>i.e</a:t>
          </a:r>
          <a:r>
            <a:rPr lang="en-IN" sz="3700" kern="1200" dirty="0">
              <a:solidFill>
                <a:schemeClr val="tx1"/>
              </a:solidFill>
            </a:rPr>
            <a:t>, a Customer must able to Cancel the Flight and the effects must go to Respective TABLE’s.</a:t>
          </a:r>
        </a:p>
      </dsp:txBody>
      <dsp:txXfrm>
        <a:off x="228230" y="502931"/>
        <a:ext cx="4740245" cy="42188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7EB62-16AF-45B8-B697-66E026493041}">
      <dsp:nvSpPr>
        <dsp:cNvPr id="0" name=""/>
        <dsp:cNvSpPr/>
      </dsp:nvSpPr>
      <dsp:spPr>
        <a:xfrm>
          <a:off x="0" y="781"/>
          <a:ext cx="6367912" cy="18297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39C11-DC98-42BF-993C-35D398B06C6E}">
      <dsp:nvSpPr>
        <dsp:cNvPr id="0" name=""/>
        <dsp:cNvSpPr/>
      </dsp:nvSpPr>
      <dsp:spPr>
        <a:xfrm>
          <a:off x="553492" y="412470"/>
          <a:ext cx="1006350" cy="10063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2D5D79-DA0C-451F-ADD5-293CC442068B}">
      <dsp:nvSpPr>
        <dsp:cNvPr id="0" name=""/>
        <dsp:cNvSpPr/>
      </dsp:nvSpPr>
      <dsp:spPr>
        <a:xfrm>
          <a:off x="2113336" y="781"/>
          <a:ext cx="4254576" cy="1829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646" tIns="193646" rIns="193646" bIns="193646" numCol="1" spcCol="1270" anchor="ctr" anchorCtr="0">
          <a:noAutofit/>
        </a:bodyPr>
        <a:lstStyle/>
        <a:p>
          <a:pPr marL="0" lvl="0" indent="0" algn="l" defTabSz="800100">
            <a:lnSpc>
              <a:spcPct val="100000"/>
            </a:lnSpc>
            <a:spcBef>
              <a:spcPct val="0"/>
            </a:spcBef>
            <a:spcAft>
              <a:spcPct val="35000"/>
            </a:spcAft>
            <a:buNone/>
          </a:pPr>
          <a:r>
            <a:rPr lang="en-IN" sz="1800" kern="1200" dirty="0"/>
            <a:t>Airline Reservation System has been created in our own created oracle database named “</a:t>
          </a:r>
          <a:r>
            <a:rPr lang="en-IN" sz="1800" b="1" kern="1200" dirty="0"/>
            <a:t>Airline</a:t>
          </a:r>
          <a:r>
            <a:rPr lang="en-IN" sz="1800" kern="1200" dirty="0"/>
            <a:t>” with some PL/SQL procedures, functions and packages.</a:t>
          </a:r>
          <a:endParaRPr lang="en-US" sz="1800" kern="1200" dirty="0"/>
        </a:p>
      </dsp:txBody>
      <dsp:txXfrm>
        <a:off x="2113336" y="781"/>
        <a:ext cx="4254576" cy="1829728"/>
      </dsp:txXfrm>
    </dsp:sp>
    <dsp:sp modelId="{AFB2078D-97FF-449E-87AC-F01A43642EBF}">
      <dsp:nvSpPr>
        <dsp:cNvPr id="0" name=""/>
        <dsp:cNvSpPr/>
      </dsp:nvSpPr>
      <dsp:spPr>
        <a:xfrm>
          <a:off x="0" y="2287942"/>
          <a:ext cx="6367912" cy="18297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5B721-A105-4B97-8FD4-600F9F6D0E7A}">
      <dsp:nvSpPr>
        <dsp:cNvPr id="0" name=""/>
        <dsp:cNvSpPr/>
      </dsp:nvSpPr>
      <dsp:spPr>
        <a:xfrm>
          <a:off x="553492" y="2699631"/>
          <a:ext cx="1006350" cy="10063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0669D8-9B9E-4860-973F-EE04BF3DE25D}">
      <dsp:nvSpPr>
        <dsp:cNvPr id="0" name=""/>
        <dsp:cNvSpPr/>
      </dsp:nvSpPr>
      <dsp:spPr>
        <a:xfrm>
          <a:off x="2113336" y="2287942"/>
          <a:ext cx="4254576" cy="1829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646" tIns="193646" rIns="193646" bIns="193646" numCol="1" spcCol="1270" anchor="ctr" anchorCtr="0">
          <a:noAutofit/>
        </a:bodyPr>
        <a:lstStyle/>
        <a:p>
          <a:pPr marL="0" lvl="0" indent="0" algn="l" defTabSz="844550">
            <a:lnSpc>
              <a:spcPct val="100000"/>
            </a:lnSpc>
            <a:spcBef>
              <a:spcPct val="0"/>
            </a:spcBef>
            <a:spcAft>
              <a:spcPct val="35000"/>
            </a:spcAft>
            <a:buNone/>
          </a:pPr>
          <a:r>
            <a:rPr lang="en-IN" sz="1900" kern="1200"/>
            <a:t>This </a:t>
          </a:r>
          <a:r>
            <a:rPr lang="en-IN" sz="1900" b="1" kern="1200"/>
            <a:t>Airline</a:t>
          </a:r>
          <a:r>
            <a:rPr lang="en-IN" sz="1900" kern="1200"/>
            <a:t> Database has to be optimized with </a:t>
          </a:r>
          <a:r>
            <a:rPr lang="en-IN" sz="2000" b="1" kern="1200"/>
            <a:t>Database Tuning Methods.</a:t>
          </a:r>
          <a:endParaRPr lang="en-US" sz="1900" b="1" kern="1200" dirty="0"/>
        </a:p>
      </dsp:txBody>
      <dsp:txXfrm>
        <a:off x="2113336" y="2287942"/>
        <a:ext cx="4254576" cy="1829728"/>
      </dsp:txXfrm>
    </dsp:sp>
    <dsp:sp modelId="{41CC2399-FD5E-4485-9F06-CCB0471A8D4E}">
      <dsp:nvSpPr>
        <dsp:cNvPr id="0" name=""/>
        <dsp:cNvSpPr/>
      </dsp:nvSpPr>
      <dsp:spPr>
        <a:xfrm>
          <a:off x="0" y="4575102"/>
          <a:ext cx="6367912" cy="18297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283DD0-3BC7-427E-9FE6-8199B358D82C}">
      <dsp:nvSpPr>
        <dsp:cNvPr id="0" name=""/>
        <dsp:cNvSpPr/>
      </dsp:nvSpPr>
      <dsp:spPr>
        <a:xfrm>
          <a:off x="553492" y="4986791"/>
          <a:ext cx="1006350" cy="10063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131433-A28E-44D9-894C-BE7B7B3D6306}">
      <dsp:nvSpPr>
        <dsp:cNvPr id="0" name=""/>
        <dsp:cNvSpPr/>
      </dsp:nvSpPr>
      <dsp:spPr>
        <a:xfrm>
          <a:off x="2113336" y="4575102"/>
          <a:ext cx="4254576" cy="1829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646" tIns="193646" rIns="193646" bIns="193646" numCol="1" spcCol="1270" anchor="ctr" anchorCtr="0">
          <a:noAutofit/>
        </a:bodyPr>
        <a:lstStyle/>
        <a:p>
          <a:pPr marL="0" lvl="0" indent="0" algn="l" defTabSz="1111250">
            <a:lnSpc>
              <a:spcPct val="100000"/>
            </a:lnSpc>
            <a:spcBef>
              <a:spcPct val="0"/>
            </a:spcBef>
            <a:spcAft>
              <a:spcPct val="35000"/>
            </a:spcAft>
            <a:buNone/>
          </a:pPr>
          <a:r>
            <a:rPr lang="en-IN" sz="2500" b="1" kern="1200"/>
            <a:t>Why is Tuning Required ?</a:t>
          </a:r>
          <a:endParaRPr lang="en-US" sz="2500" kern="1200" dirty="0"/>
        </a:p>
      </dsp:txBody>
      <dsp:txXfrm>
        <a:off x="2113336" y="4575102"/>
        <a:ext cx="4254576" cy="18297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C097E-AE32-4C6F-9C83-BEB80C6A9FE8}">
      <dsp:nvSpPr>
        <dsp:cNvPr id="0" name=""/>
        <dsp:cNvSpPr/>
      </dsp:nvSpPr>
      <dsp:spPr>
        <a:xfrm>
          <a:off x="4414" y="34559"/>
          <a:ext cx="2654693" cy="79420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b="1" kern="1200" dirty="0"/>
            <a:t>UNIT TESING</a:t>
          </a:r>
          <a:endParaRPr lang="en-IN" sz="2200" kern="1200" dirty="0"/>
        </a:p>
      </dsp:txBody>
      <dsp:txXfrm>
        <a:off x="4414" y="34559"/>
        <a:ext cx="2654693" cy="794203"/>
      </dsp:txXfrm>
    </dsp:sp>
    <dsp:sp modelId="{81CB7179-8330-40A9-A288-290667F4B982}">
      <dsp:nvSpPr>
        <dsp:cNvPr id="0" name=""/>
        <dsp:cNvSpPr/>
      </dsp:nvSpPr>
      <dsp:spPr>
        <a:xfrm>
          <a:off x="4414" y="828763"/>
          <a:ext cx="2654693" cy="966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a:t>Individual Components</a:t>
          </a:r>
        </a:p>
      </dsp:txBody>
      <dsp:txXfrm>
        <a:off x="4414" y="828763"/>
        <a:ext cx="2654693" cy="966240"/>
      </dsp:txXfrm>
    </dsp:sp>
    <dsp:sp modelId="{71485221-C35B-4DBF-9625-B39D5114AB1C}">
      <dsp:nvSpPr>
        <dsp:cNvPr id="0" name=""/>
        <dsp:cNvSpPr/>
      </dsp:nvSpPr>
      <dsp:spPr>
        <a:xfrm>
          <a:off x="3030765" y="34559"/>
          <a:ext cx="2654693" cy="79420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b="1" kern="1200" dirty="0"/>
            <a:t>INTEGRATION TESTING</a:t>
          </a:r>
          <a:endParaRPr lang="en-IN" sz="2200" kern="1200" dirty="0"/>
        </a:p>
      </dsp:txBody>
      <dsp:txXfrm>
        <a:off x="3030765" y="34559"/>
        <a:ext cx="2654693" cy="794203"/>
      </dsp:txXfrm>
    </dsp:sp>
    <dsp:sp modelId="{967AEAC3-9D5F-4F67-B9AB-777BC3A98099}">
      <dsp:nvSpPr>
        <dsp:cNvPr id="0" name=""/>
        <dsp:cNvSpPr/>
      </dsp:nvSpPr>
      <dsp:spPr>
        <a:xfrm>
          <a:off x="3030765" y="828763"/>
          <a:ext cx="2654693" cy="966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a:t>Test Integrated Components.</a:t>
          </a:r>
        </a:p>
      </dsp:txBody>
      <dsp:txXfrm>
        <a:off x="3030765" y="828763"/>
        <a:ext cx="2654693" cy="966240"/>
      </dsp:txXfrm>
    </dsp:sp>
    <dsp:sp modelId="{6B494F5D-1FA0-4821-90A8-A610EB889562}">
      <dsp:nvSpPr>
        <dsp:cNvPr id="0" name=""/>
        <dsp:cNvSpPr/>
      </dsp:nvSpPr>
      <dsp:spPr>
        <a:xfrm>
          <a:off x="6057115" y="34559"/>
          <a:ext cx="2654693" cy="79420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b="1" kern="1200" dirty="0"/>
            <a:t>SYSTEM TESTING</a:t>
          </a:r>
          <a:endParaRPr lang="en-IN" sz="2200" kern="1200" dirty="0"/>
        </a:p>
      </dsp:txBody>
      <dsp:txXfrm>
        <a:off x="6057115" y="34559"/>
        <a:ext cx="2654693" cy="794203"/>
      </dsp:txXfrm>
    </dsp:sp>
    <dsp:sp modelId="{7609BDAC-0262-4561-A748-B3AF3B744803}">
      <dsp:nvSpPr>
        <dsp:cNvPr id="0" name=""/>
        <dsp:cNvSpPr/>
      </dsp:nvSpPr>
      <dsp:spPr>
        <a:xfrm>
          <a:off x="6057115" y="828763"/>
          <a:ext cx="2654693" cy="966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a:t>Test the entire system</a:t>
          </a:r>
        </a:p>
      </dsp:txBody>
      <dsp:txXfrm>
        <a:off x="6057115" y="828763"/>
        <a:ext cx="2654693" cy="966240"/>
      </dsp:txXfrm>
    </dsp:sp>
    <dsp:sp modelId="{2276E5B5-4522-40A4-A8DC-1C76D40F81D5}">
      <dsp:nvSpPr>
        <dsp:cNvPr id="0" name=""/>
        <dsp:cNvSpPr/>
      </dsp:nvSpPr>
      <dsp:spPr>
        <a:xfrm>
          <a:off x="9083465" y="34559"/>
          <a:ext cx="2654693" cy="79420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b="1" kern="1200" dirty="0"/>
            <a:t>ACCEPTANCE TESTING</a:t>
          </a:r>
          <a:endParaRPr lang="en-IN" sz="2200" kern="1200" dirty="0"/>
        </a:p>
      </dsp:txBody>
      <dsp:txXfrm>
        <a:off x="9083465" y="34559"/>
        <a:ext cx="2654693" cy="794203"/>
      </dsp:txXfrm>
    </dsp:sp>
    <dsp:sp modelId="{A07835F8-03D8-4CBA-A938-7D34DC1F1E41}">
      <dsp:nvSpPr>
        <dsp:cNvPr id="0" name=""/>
        <dsp:cNvSpPr/>
      </dsp:nvSpPr>
      <dsp:spPr>
        <a:xfrm>
          <a:off x="9083465" y="828763"/>
          <a:ext cx="2654693" cy="966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a:t>Test the final system</a:t>
          </a:r>
        </a:p>
      </dsp:txBody>
      <dsp:txXfrm>
        <a:off x="9083465" y="828763"/>
        <a:ext cx="2654693" cy="966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FBC07-088A-4ACB-9483-3188CE971040}">
      <dsp:nvSpPr>
        <dsp:cNvPr id="0" name=""/>
        <dsp:cNvSpPr/>
      </dsp:nvSpPr>
      <dsp:spPr>
        <a:xfrm>
          <a:off x="0" y="668992"/>
          <a:ext cx="7310193" cy="3085106"/>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l" defTabSz="1022350">
            <a:lnSpc>
              <a:spcPct val="90000"/>
            </a:lnSpc>
            <a:spcBef>
              <a:spcPct val="0"/>
            </a:spcBef>
            <a:spcAft>
              <a:spcPct val="35000"/>
            </a:spcAft>
            <a:buNone/>
          </a:pPr>
          <a:r>
            <a:rPr lang="en-US" sz="2300" b="1" kern="1200" dirty="0">
              <a:solidFill>
                <a:schemeClr val="tx1"/>
              </a:solidFill>
            </a:rPr>
            <a:t>Designing a Central </a:t>
          </a:r>
          <a:br>
            <a:rPr lang="en-US" sz="2300" b="1" kern="1200" dirty="0">
              <a:solidFill>
                <a:schemeClr val="tx1"/>
              </a:solidFill>
            </a:rPr>
          </a:br>
          <a:r>
            <a:rPr lang="en-US" sz="2300" b="1" kern="1200" dirty="0">
              <a:solidFill>
                <a:schemeClr val="tx1"/>
              </a:solidFill>
            </a:rPr>
            <a:t>Air-Reservation Database that helps Customer for easy Flight Booking, that to be used by all Booking Offices. This Database is to be used by Front End Systems and it also requires some Backend query and procedure designing.</a:t>
          </a:r>
        </a:p>
      </dsp:txBody>
      <dsp:txXfrm>
        <a:off x="1542553" y="668992"/>
        <a:ext cx="4225087" cy="3085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5E5D7-EF59-42E4-9F91-A78ECD5ECF7A}">
      <dsp:nvSpPr>
        <dsp:cNvPr id="0" name=""/>
        <dsp:cNvSpPr/>
      </dsp:nvSpPr>
      <dsp:spPr>
        <a:xfrm>
          <a:off x="0" y="24258"/>
          <a:ext cx="8596312" cy="3832920"/>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IN" sz="3900" kern="1200" dirty="0">
              <a:effectLst>
                <a:outerShdw blurRad="38100" dist="38100" dir="2700000" algn="tl">
                  <a:srgbClr val="000000">
                    <a:alpha val="43137"/>
                  </a:srgbClr>
                </a:outerShdw>
              </a:effectLst>
            </a:rPr>
            <a:t>This Project is to Design the Database, Reports the queries related to Warehouse Airline Reservation System and performing Performance Tuning on Database &amp; PL/SQL Code.</a:t>
          </a:r>
        </a:p>
      </dsp:txBody>
      <dsp:txXfrm>
        <a:off x="187108" y="211366"/>
        <a:ext cx="8222096" cy="34587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9555F-6351-40C2-9040-A292C411EE97}">
      <dsp:nvSpPr>
        <dsp:cNvPr id="0" name=""/>
        <dsp:cNvSpPr/>
      </dsp:nvSpPr>
      <dsp:spPr>
        <a:xfrm>
          <a:off x="1159" y="0"/>
          <a:ext cx="3015574" cy="4857774"/>
        </a:xfrm>
        <a:prstGeom prst="roundRect">
          <a:avLst>
            <a:gd name="adj" fmla="val 10000"/>
          </a:avLst>
        </a:prstGeom>
        <a:solidFill>
          <a:schemeClr val="accent1">
            <a:tint val="4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IN" sz="4600" b="1" kern="1200" dirty="0"/>
            <a:t>1.SQL</a:t>
          </a:r>
        </a:p>
      </dsp:txBody>
      <dsp:txXfrm>
        <a:off x="1159" y="0"/>
        <a:ext cx="3015574" cy="1457332"/>
      </dsp:txXfrm>
    </dsp:sp>
    <dsp:sp modelId="{5F09B016-30C2-4EC1-9EA0-C59E479D4849}">
      <dsp:nvSpPr>
        <dsp:cNvPr id="0" name=""/>
        <dsp:cNvSpPr/>
      </dsp:nvSpPr>
      <dsp:spPr>
        <a:xfrm>
          <a:off x="302717" y="1458755"/>
          <a:ext cx="2412459" cy="1464685"/>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DQL, DDL, DML, TCL, DCL </a:t>
          </a:r>
        </a:p>
      </dsp:txBody>
      <dsp:txXfrm>
        <a:off x="345616" y="1501654"/>
        <a:ext cx="2326661" cy="1378887"/>
      </dsp:txXfrm>
    </dsp:sp>
    <dsp:sp modelId="{8D8A7B40-377E-4A7E-A9E1-B56D2F4C5C5D}">
      <dsp:nvSpPr>
        <dsp:cNvPr id="0" name=""/>
        <dsp:cNvSpPr/>
      </dsp:nvSpPr>
      <dsp:spPr>
        <a:xfrm>
          <a:off x="302717" y="3148776"/>
          <a:ext cx="2412459" cy="1464685"/>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JOINS &amp; SUBQUERIES</a:t>
          </a:r>
        </a:p>
      </dsp:txBody>
      <dsp:txXfrm>
        <a:off x="345616" y="3191675"/>
        <a:ext cx="2326661" cy="1378887"/>
      </dsp:txXfrm>
    </dsp:sp>
    <dsp:sp modelId="{FF4B14DD-5242-45D7-9EC5-0005B2A82B41}">
      <dsp:nvSpPr>
        <dsp:cNvPr id="0" name=""/>
        <dsp:cNvSpPr/>
      </dsp:nvSpPr>
      <dsp:spPr>
        <a:xfrm>
          <a:off x="3242902" y="0"/>
          <a:ext cx="3015574" cy="4857774"/>
        </a:xfrm>
        <a:prstGeom prst="roundRect">
          <a:avLst>
            <a:gd name="adj" fmla="val 10000"/>
          </a:avLst>
        </a:prstGeom>
        <a:solidFill>
          <a:schemeClr val="accent1">
            <a:tint val="4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IN" sz="4600" b="1" kern="1200" dirty="0"/>
            <a:t>2.PL/SQL</a:t>
          </a:r>
        </a:p>
      </dsp:txBody>
      <dsp:txXfrm>
        <a:off x="3242902" y="0"/>
        <a:ext cx="3015574" cy="1457332"/>
      </dsp:txXfrm>
    </dsp:sp>
    <dsp:sp modelId="{7FE163E6-F1A7-47F8-A57F-F3B58AC0B44D}">
      <dsp:nvSpPr>
        <dsp:cNvPr id="0" name=""/>
        <dsp:cNvSpPr/>
      </dsp:nvSpPr>
      <dsp:spPr>
        <a:xfrm>
          <a:off x="3544460" y="1457569"/>
          <a:ext cx="2412459" cy="466386"/>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PROCEDURES</a:t>
          </a:r>
        </a:p>
      </dsp:txBody>
      <dsp:txXfrm>
        <a:off x="3558120" y="1471229"/>
        <a:ext cx="2385139" cy="439066"/>
      </dsp:txXfrm>
    </dsp:sp>
    <dsp:sp modelId="{11C23B81-D079-4BD9-9968-869A54F93750}">
      <dsp:nvSpPr>
        <dsp:cNvPr id="0" name=""/>
        <dsp:cNvSpPr/>
      </dsp:nvSpPr>
      <dsp:spPr>
        <a:xfrm>
          <a:off x="3544460" y="1995707"/>
          <a:ext cx="2412459" cy="466386"/>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FUNCTIONS</a:t>
          </a:r>
        </a:p>
      </dsp:txBody>
      <dsp:txXfrm>
        <a:off x="3558120" y="2009367"/>
        <a:ext cx="2385139" cy="439066"/>
      </dsp:txXfrm>
    </dsp:sp>
    <dsp:sp modelId="{C266109C-8F84-45A5-B859-2082F8B2CDF7}">
      <dsp:nvSpPr>
        <dsp:cNvPr id="0" name=""/>
        <dsp:cNvSpPr/>
      </dsp:nvSpPr>
      <dsp:spPr>
        <a:xfrm>
          <a:off x="3544460" y="2533846"/>
          <a:ext cx="2412459" cy="466386"/>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EXCEPTION HANDLINGS</a:t>
          </a:r>
        </a:p>
      </dsp:txBody>
      <dsp:txXfrm>
        <a:off x="3558120" y="2547506"/>
        <a:ext cx="2385139" cy="439066"/>
      </dsp:txXfrm>
    </dsp:sp>
    <dsp:sp modelId="{3DF5EBD8-DD24-4FA7-97FE-1D66CBB22463}">
      <dsp:nvSpPr>
        <dsp:cNvPr id="0" name=""/>
        <dsp:cNvSpPr/>
      </dsp:nvSpPr>
      <dsp:spPr>
        <a:xfrm>
          <a:off x="3544460" y="3071984"/>
          <a:ext cx="2412459" cy="466386"/>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CURSORS</a:t>
          </a:r>
        </a:p>
      </dsp:txBody>
      <dsp:txXfrm>
        <a:off x="3558120" y="3085644"/>
        <a:ext cx="2385139" cy="439066"/>
      </dsp:txXfrm>
    </dsp:sp>
    <dsp:sp modelId="{6F4388A5-30A4-4750-8FDB-880393F4CE5D}">
      <dsp:nvSpPr>
        <dsp:cNvPr id="0" name=""/>
        <dsp:cNvSpPr/>
      </dsp:nvSpPr>
      <dsp:spPr>
        <a:xfrm>
          <a:off x="3544460" y="3610123"/>
          <a:ext cx="2412459" cy="466386"/>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TRIGGERS</a:t>
          </a:r>
        </a:p>
      </dsp:txBody>
      <dsp:txXfrm>
        <a:off x="3558120" y="3623783"/>
        <a:ext cx="2385139" cy="439066"/>
      </dsp:txXfrm>
    </dsp:sp>
    <dsp:sp modelId="{A53EFE56-AF3E-4CF6-98C4-2FDF0E952810}">
      <dsp:nvSpPr>
        <dsp:cNvPr id="0" name=""/>
        <dsp:cNvSpPr/>
      </dsp:nvSpPr>
      <dsp:spPr>
        <a:xfrm>
          <a:off x="3544460" y="4148261"/>
          <a:ext cx="2412459" cy="466386"/>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PACKAGES</a:t>
          </a:r>
        </a:p>
      </dsp:txBody>
      <dsp:txXfrm>
        <a:off x="3558120" y="4161921"/>
        <a:ext cx="2385139" cy="439066"/>
      </dsp:txXfrm>
    </dsp:sp>
    <dsp:sp modelId="{6028F11B-C833-47D6-966A-013C149F6E1F}">
      <dsp:nvSpPr>
        <dsp:cNvPr id="0" name=""/>
        <dsp:cNvSpPr/>
      </dsp:nvSpPr>
      <dsp:spPr>
        <a:xfrm>
          <a:off x="6484645" y="0"/>
          <a:ext cx="3015574" cy="4857774"/>
        </a:xfrm>
        <a:prstGeom prst="roundRect">
          <a:avLst>
            <a:gd name="adj" fmla="val 10000"/>
          </a:avLst>
        </a:prstGeom>
        <a:solidFill>
          <a:schemeClr val="accent1">
            <a:tint val="40000"/>
            <a:hueOff val="0"/>
            <a:satOff val="0"/>
            <a:lumOff val="0"/>
            <a:alphaOff val="0"/>
          </a:schemeClr>
        </a:solidFill>
        <a:ln w="12700"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IN" sz="4600" b="1" kern="1200" dirty="0"/>
            <a:t>3.TUNING</a:t>
          </a:r>
        </a:p>
      </dsp:txBody>
      <dsp:txXfrm>
        <a:off x="6484645" y="0"/>
        <a:ext cx="3015574" cy="1457332"/>
      </dsp:txXfrm>
    </dsp:sp>
    <dsp:sp modelId="{61ABCB7F-82F9-4C76-A6D8-2AB5DAC484EF}">
      <dsp:nvSpPr>
        <dsp:cNvPr id="0" name=""/>
        <dsp:cNvSpPr/>
      </dsp:nvSpPr>
      <dsp:spPr>
        <a:xfrm>
          <a:off x="6786202" y="1460297"/>
          <a:ext cx="2412459" cy="397777"/>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HINTS</a:t>
          </a:r>
        </a:p>
      </dsp:txBody>
      <dsp:txXfrm>
        <a:off x="6797852" y="1471947"/>
        <a:ext cx="2389159" cy="374477"/>
      </dsp:txXfrm>
    </dsp:sp>
    <dsp:sp modelId="{55D2CEB4-C1B9-4F78-9B97-72B0AD905F6A}">
      <dsp:nvSpPr>
        <dsp:cNvPr id="0" name=""/>
        <dsp:cNvSpPr/>
      </dsp:nvSpPr>
      <dsp:spPr>
        <a:xfrm>
          <a:off x="6786202" y="1919271"/>
          <a:ext cx="2412459" cy="397777"/>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PRAGMA’s</a:t>
          </a:r>
        </a:p>
      </dsp:txBody>
      <dsp:txXfrm>
        <a:off x="6797852" y="1930921"/>
        <a:ext cx="2389159" cy="374477"/>
      </dsp:txXfrm>
    </dsp:sp>
    <dsp:sp modelId="{3E7E46B1-3566-4B48-A0A8-9D0C365E02E2}">
      <dsp:nvSpPr>
        <dsp:cNvPr id="0" name=""/>
        <dsp:cNvSpPr/>
      </dsp:nvSpPr>
      <dsp:spPr>
        <a:xfrm>
          <a:off x="6786202" y="2378245"/>
          <a:ext cx="2412459" cy="397777"/>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BULK BINDS</a:t>
          </a:r>
        </a:p>
      </dsp:txBody>
      <dsp:txXfrm>
        <a:off x="6797852" y="2389895"/>
        <a:ext cx="2389159" cy="374477"/>
      </dsp:txXfrm>
    </dsp:sp>
    <dsp:sp modelId="{8BFC69FC-618C-4A2F-9631-A54C6ABEC22E}">
      <dsp:nvSpPr>
        <dsp:cNvPr id="0" name=""/>
        <dsp:cNvSpPr/>
      </dsp:nvSpPr>
      <dsp:spPr>
        <a:xfrm>
          <a:off x="6786202" y="2837219"/>
          <a:ext cx="2412459" cy="397777"/>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REDO LOG MULTIPLEXING</a:t>
          </a:r>
        </a:p>
      </dsp:txBody>
      <dsp:txXfrm>
        <a:off x="6797852" y="2848869"/>
        <a:ext cx="2389159" cy="374477"/>
      </dsp:txXfrm>
    </dsp:sp>
    <dsp:sp modelId="{7383C342-6B10-4C5F-A86B-E5147CA0F2E7}">
      <dsp:nvSpPr>
        <dsp:cNvPr id="0" name=""/>
        <dsp:cNvSpPr/>
      </dsp:nvSpPr>
      <dsp:spPr>
        <a:xfrm>
          <a:off x="6786202" y="3296194"/>
          <a:ext cx="2412459" cy="397777"/>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MATERIALIZED VIEWS</a:t>
          </a:r>
        </a:p>
      </dsp:txBody>
      <dsp:txXfrm>
        <a:off x="6797852" y="3307844"/>
        <a:ext cx="2389159" cy="374477"/>
      </dsp:txXfrm>
    </dsp:sp>
    <dsp:sp modelId="{B729EAFE-61D4-472B-93A2-30636A46D99B}">
      <dsp:nvSpPr>
        <dsp:cNvPr id="0" name=""/>
        <dsp:cNvSpPr/>
      </dsp:nvSpPr>
      <dsp:spPr>
        <a:xfrm>
          <a:off x="6786202" y="3755168"/>
          <a:ext cx="2412459" cy="397777"/>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INDEXES</a:t>
          </a:r>
        </a:p>
      </dsp:txBody>
      <dsp:txXfrm>
        <a:off x="6797852" y="3766818"/>
        <a:ext cx="2389159" cy="374477"/>
      </dsp:txXfrm>
    </dsp:sp>
    <dsp:sp modelId="{8156C981-D1AB-428A-A805-DF1A3EDB021C}">
      <dsp:nvSpPr>
        <dsp:cNvPr id="0" name=""/>
        <dsp:cNvSpPr/>
      </dsp:nvSpPr>
      <dsp:spPr>
        <a:xfrm>
          <a:off x="6786202" y="4214142"/>
          <a:ext cx="2412459" cy="397777"/>
        </a:xfrm>
        <a:prstGeom prst="roundRect">
          <a:avLst>
            <a:gd name="adj" fmla="val 1000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kern="1200" dirty="0"/>
            <a:t>JOINS</a:t>
          </a:r>
        </a:p>
      </dsp:txBody>
      <dsp:txXfrm>
        <a:off x="6797852" y="4225792"/>
        <a:ext cx="2389159" cy="3744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48444-E3C5-4824-947B-CA28B7614A02}">
      <dsp:nvSpPr>
        <dsp:cNvPr id="0" name=""/>
        <dsp:cNvSpPr/>
      </dsp:nvSpPr>
      <dsp:spPr>
        <a:xfrm>
          <a:off x="0" y="255272"/>
          <a:ext cx="8596668" cy="212355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IN" sz="5500" b="1" u="sng" kern="1200" dirty="0"/>
            <a:t>IMPLEMENTATION PHASE</a:t>
          </a:r>
          <a:br>
            <a:rPr lang="en-IN" sz="5500" b="1" u="sng" kern="1200" dirty="0"/>
          </a:br>
          <a:r>
            <a:rPr lang="en-IN" sz="5500" b="1" kern="1200" dirty="0"/>
            <a:t>	(CODING)</a:t>
          </a:r>
          <a:endParaRPr lang="en-IN" sz="5500" kern="1200" dirty="0"/>
        </a:p>
      </dsp:txBody>
      <dsp:txXfrm>
        <a:off x="103663" y="358935"/>
        <a:ext cx="8389342" cy="1916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246DE-5E15-4144-A7AF-A804ABD7942B}">
      <dsp:nvSpPr>
        <dsp:cNvPr id="0" name=""/>
        <dsp:cNvSpPr/>
      </dsp:nvSpPr>
      <dsp:spPr>
        <a:xfrm>
          <a:off x="0" y="66442"/>
          <a:ext cx="5074164" cy="5091840"/>
        </a:xfrm>
        <a:prstGeom prst="roundRect">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0" kern="1200" dirty="0">
              <a:solidFill>
                <a:schemeClr val="tx1"/>
              </a:solidFill>
            </a:rPr>
            <a:t>Create a Procedure which gets </a:t>
          </a:r>
          <a:r>
            <a:rPr lang="en-IN" sz="3200" b="0" kern="1200" dirty="0" err="1">
              <a:solidFill>
                <a:schemeClr val="tx1"/>
              </a:solidFill>
            </a:rPr>
            <a:t>Number_of_Bookings</a:t>
          </a:r>
          <a:r>
            <a:rPr lang="en-IN" sz="3200" b="0" kern="1200" dirty="0">
              <a:solidFill>
                <a:schemeClr val="tx1"/>
              </a:solidFill>
            </a:rPr>
            <a:t>, </a:t>
          </a:r>
          <a:r>
            <a:rPr lang="en-IN" sz="3200" b="0" kern="1200" dirty="0" err="1">
              <a:solidFill>
                <a:schemeClr val="tx1"/>
              </a:solidFill>
            </a:rPr>
            <a:t>Number_of_Emails</a:t>
          </a:r>
          <a:r>
            <a:rPr lang="en-IN" sz="3200" b="0" kern="1200" dirty="0">
              <a:solidFill>
                <a:schemeClr val="tx1"/>
              </a:solidFill>
            </a:rPr>
            <a:t>, </a:t>
          </a:r>
          <a:r>
            <a:rPr lang="en-IN" sz="3200" b="0" kern="1200" dirty="0" err="1">
              <a:solidFill>
                <a:schemeClr val="tx1"/>
              </a:solidFill>
            </a:rPr>
            <a:t>Number_of_Phones</a:t>
          </a:r>
          <a:r>
            <a:rPr lang="en-IN" sz="3200" b="0" kern="1200" dirty="0">
              <a:solidFill>
                <a:schemeClr val="tx1"/>
              </a:solidFill>
            </a:rPr>
            <a:t> and </a:t>
          </a:r>
          <a:r>
            <a:rPr lang="en-IN" sz="3200" b="0" kern="1200" dirty="0" err="1">
              <a:solidFill>
                <a:schemeClr val="tx1"/>
              </a:solidFill>
            </a:rPr>
            <a:t>Number_of_Faxes</a:t>
          </a:r>
          <a:r>
            <a:rPr lang="en-IN" sz="3200" b="0" kern="1200" dirty="0">
              <a:solidFill>
                <a:schemeClr val="tx1"/>
              </a:solidFill>
            </a:rPr>
            <a:t> for each Customer. </a:t>
          </a:r>
          <a:r>
            <a:rPr lang="en-IN" sz="3200" b="0" kern="1200" dirty="0" err="1">
              <a:solidFill>
                <a:schemeClr val="tx1"/>
              </a:solidFill>
            </a:rPr>
            <a:t>Customer_ID</a:t>
          </a:r>
          <a:r>
            <a:rPr lang="en-IN" sz="3200" b="0" kern="1200" dirty="0">
              <a:solidFill>
                <a:schemeClr val="tx1"/>
              </a:solidFill>
            </a:rPr>
            <a:t> will be the Input to the Procedure.</a:t>
          </a:r>
        </a:p>
      </dsp:txBody>
      <dsp:txXfrm>
        <a:off x="247700" y="314142"/>
        <a:ext cx="4578764" cy="45964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268A4-5D45-420C-AEA9-A5D4445C2239}">
      <dsp:nvSpPr>
        <dsp:cNvPr id="0" name=""/>
        <dsp:cNvSpPr/>
      </dsp:nvSpPr>
      <dsp:spPr>
        <a:xfrm>
          <a:off x="0" y="527421"/>
          <a:ext cx="5196705" cy="416988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dirty="0">
              <a:solidFill>
                <a:schemeClr val="tx1"/>
              </a:solidFill>
            </a:rPr>
            <a:t>Create a Procedure which Display all Customer’s </a:t>
          </a:r>
          <a:r>
            <a:rPr lang="en-IN" sz="3300" kern="1200" dirty="0" err="1">
              <a:solidFill>
                <a:schemeClr val="tx1"/>
              </a:solidFill>
            </a:rPr>
            <a:t>First_name</a:t>
          </a:r>
          <a:r>
            <a:rPr lang="en-IN" sz="3300" kern="1200" dirty="0">
              <a:solidFill>
                <a:schemeClr val="tx1"/>
              </a:solidFill>
            </a:rPr>
            <a:t>, </a:t>
          </a:r>
          <a:r>
            <a:rPr lang="en-IN" sz="3300" kern="1200" dirty="0" err="1">
              <a:solidFill>
                <a:schemeClr val="tx1"/>
              </a:solidFill>
            </a:rPr>
            <a:t>Last_name</a:t>
          </a:r>
          <a:r>
            <a:rPr lang="en-IN" sz="3300" kern="1200" dirty="0">
              <a:solidFill>
                <a:schemeClr val="tx1"/>
              </a:solidFill>
            </a:rPr>
            <a:t>, </a:t>
          </a:r>
          <a:r>
            <a:rPr lang="en-IN" sz="3300" kern="1200" dirty="0" err="1">
              <a:solidFill>
                <a:schemeClr val="tx1"/>
              </a:solidFill>
            </a:rPr>
            <a:t>Phone_no’s</a:t>
          </a:r>
          <a:r>
            <a:rPr lang="en-IN" sz="3300" kern="1200" dirty="0">
              <a:solidFill>
                <a:schemeClr val="tx1"/>
              </a:solidFill>
            </a:rPr>
            <a:t> and Email’s, sort them by </a:t>
          </a:r>
          <a:r>
            <a:rPr lang="en-IN" sz="3300" kern="1200" dirty="0" err="1">
              <a:solidFill>
                <a:schemeClr val="tx1"/>
              </a:solidFill>
            </a:rPr>
            <a:t>Customer_ID</a:t>
          </a:r>
          <a:r>
            <a:rPr lang="en-IN" sz="3300" kern="1200" dirty="0">
              <a:solidFill>
                <a:schemeClr val="tx1"/>
              </a:solidFill>
            </a:rPr>
            <a:t>. </a:t>
          </a:r>
          <a:r>
            <a:rPr lang="en-IN" sz="3300" kern="1200" dirty="0" err="1">
              <a:solidFill>
                <a:schemeClr val="tx1"/>
              </a:solidFill>
            </a:rPr>
            <a:t>Customer_ID</a:t>
          </a:r>
          <a:r>
            <a:rPr lang="en-IN" sz="3300" kern="1200" dirty="0">
              <a:solidFill>
                <a:schemeClr val="tx1"/>
              </a:solidFill>
            </a:rPr>
            <a:t> will be the input to the Procedure.</a:t>
          </a:r>
        </a:p>
      </dsp:txBody>
      <dsp:txXfrm>
        <a:off x="203557" y="730978"/>
        <a:ext cx="4789591" cy="3762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88B04-AECA-4DEE-ACB9-12A9C1C9A5A9}">
      <dsp:nvSpPr>
        <dsp:cNvPr id="0" name=""/>
        <dsp:cNvSpPr/>
      </dsp:nvSpPr>
      <dsp:spPr>
        <a:xfrm>
          <a:off x="0" y="29001"/>
          <a:ext cx="5196705" cy="5166720"/>
        </a:xfrm>
        <a:prstGeom prst="roundRect">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IN" sz="4600" kern="1200" dirty="0">
              <a:solidFill>
                <a:schemeClr val="tx1"/>
              </a:solidFill>
            </a:rPr>
            <a:t>Create a Procedure which will give list of all Customer’s who did not place any Booking’s.</a:t>
          </a:r>
        </a:p>
      </dsp:txBody>
      <dsp:txXfrm>
        <a:off x="252218" y="281219"/>
        <a:ext cx="4692269" cy="46622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5019D-7C86-4E4C-908F-4D8FAFB7D1A7}">
      <dsp:nvSpPr>
        <dsp:cNvPr id="0" name=""/>
        <dsp:cNvSpPr/>
      </dsp:nvSpPr>
      <dsp:spPr>
        <a:xfrm>
          <a:off x="0" y="471261"/>
          <a:ext cx="5196705" cy="4282200"/>
        </a:xfrm>
        <a:prstGeom prst="round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solidFill>
                <a:schemeClr val="tx1"/>
              </a:solidFill>
            </a:rPr>
            <a:t>Create a Procedure which will list of all Cancelled Booking’s, Please display </a:t>
          </a:r>
          <a:r>
            <a:rPr lang="en-IN" sz="3000" kern="1200" dirty="0" err="1">
              <a:solidFill>
                <a:schemeClr val="tx1"/>
              </a:solidFill>
            </a:rPr>
            <a:t>Booking_no</a:t>
          </a:r>
          <a:r>
            <a:rPr lang="en-IN" sz="3000" kern="1200" dirty="0">
              <a:solidFill>
                <a:schemeClr val="tx1"/>
              </a:solidFill>
            </a:rPr>
            <a:t>, </a:t>
          </a:r>
          <a:r>
            <a:rPr lang="en-IN" sz="3000" kern="1200" dirty="0" err="1">
              <a:solidFill>
                <a:schemeClr val="tx1"/>
              </a:solidFill>
            </a:rPr>
            <a:t>Customer_id</a:t>
          </a:r>
          <a:r>
            <a:rPr lang="en-IN" sz="3000" kern="1200" dirty="0">
              <a:solidFill>
                <a:schemeClr val="tx1"/>
              </a:solidFill>
            </a:rPr>
            <a:t>, </a:t>
          </a:r>
          <a:r>
            <a:rPr lang="en-IN" sz="3000" kern="1200" dirty="0" err="1">
              <a:solidFill>
                <a:schemeClr val="tx1"/>
              </a:solidFill>
            </a:rPr>
            <a:t>Flight_no</a:t>
          </a:r>
          <a:r>
            <a:rPr lang="en-IN" sz="3000" kern="1200" dirty="0">
              <a:solidFill>
                <a:schemeClr val="tx1"/>
              </a:solidFill>
            </a:rPr>
            <a:t>, Origin, Destination, </a:t>
          </a:r>
          <a:r>
            <a:rPr lang="en-IN" sz="3000" kern="1200" dirty="0" err="1">
              <a:solidFill>
                <a:schemeClr val="tx1"/>
              </a:solidFill>
            </a:rPr>
            <a:t>Booking_city</a:t>
          </a:r>
          <a:r>
            <a:rPr lang="en-IN" sz="3000" kern="1200" dirty="0">
              <a:solidFill>
                <a:schemeClr val="tx1"/>
              </a:solidFill>
            </a:rPr>
            <a:t>. Also sort by </a:t>
          </a:r>
          <a:r>
            <a:rPr lang="en-IN" sz="3000" kern="1200" dirty="0" err="1">
              <a:solidFill>
                <a:schemeClr val="tx1"/>
              </a:solidFill>
            </a:rPr>
            <a:t>Booking_no</a:t>
          </a:r>
          <a:r>
            <a:rPr lang="en-IN" sz="3000" kern="1200" dirty="0">
              <a:solidFill>
                <a:schemeClr val="tx1"/>
              </a:solidFill>
            </a:rPr>
            <a:t>, </a:t>
          </a:r>
          <a:r>
            <a:rPr lang="en-IN" sz="3000" kern="1200" dirty="0" err="1">
              <a:solidFill>
                <a:schemeClr val="tx1"/>
              </a:solidFill>
            </a:rPr>
            <a:t>Customer_id</a:t>
          </a:r>
          <a:r>
            <a:rPr lang="en-IN" sz="3000" kern="1200" dirty="0">
              <a:solidFill>
                <a:schemeClr val="tx1"/>
              </a:solidFill>
            </a:rPr>
            <a:t> and </a:t>
          </a:r>
          <a:r>
            <a:rPr lang="en-IN" sz="3000" kern="1200" dirty="0" err="1">
              <a:solidFill>
                <a:schemeClr val="tx1"/>
              </a:solidFill>
            </a:rPr>
            <a:t>Flight_no</a:t>
          </a:r>
          <a:r>
            <a:rPr lang="en-IN" sz="3000" kern="1200" dirty="0">
              <a:solidFill>
                <a:schemeClr val="tx1"/>
              </a:solidFill>
            </a:rPr>
            <a:t>.</a:t>
          </a:r>
        </a:p>
      </dsp:txBody>
      <dsp:txXfrm>
        <a:off x="209040" y="680301"/>
        <a:ext cx="4778625" cy="3864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2ADF4-A46C-4104-A444-4EBEFAEA1E67}" type="datetimeFigureOut">
              <a:rPr lang="en-IN" smtClean="0"/>
              <a:t>10-11-2021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077B3-7CA9-4BE7-B34D-83F931E2F989}" type="slidenum">
              <a:rPr lang="en-IN" smtClean="0"/>
              <a:t>‹#›</a:t>
            </a:fld>
            <a:endParaRPr lang="en-IN"/>
          </a:p>
        </p:txBody>
      </p:sp>
    </p:spTree>
    <p:extLst>
      <p:ext uri="{BB962C8B-B14F-4D97-AF65-F5344CB8AC3E}">
        <p14:creationId xmlns:p14="http://schemas.microsoft.com/office/powerpoint/2010/main" val="1510116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8077B3-7CA9-4BE7-B34D-83F931E2F989}" type="slidenum">
              <a:rPr lang="en-IN" smtClean="0"/>
              <a:t>2</a:t>
            </a:fld>
            <a:endParaRPr lang="en-IN"/>
          </a:p>
        </p:txBody>
      </p:sp>
    </p:spTree>
    <p:extLst>
      <p:ext uri="{BB962C8B-B14F-4D97-AF65-F5344CB8AC3E}">
        <p14:creationId xmlns:p14="http://schemas.microsoft.com/office/powerpoint/2010/main" val="382615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8077B3-7CA9-4BE7-B34D-83F931E2F989}" type="slidenum">
              <a:rPr lang="en-IN" smtClean="0"/>
              <a:t>40</a:t>
            </a:fld>
            <a:endParaRPr lang="en-IN"/>
          </a:p>
        </p:txBody>
      </p:sp>
    </p:spTree>
    <p:extLst>
      <p:ext uri="{BB962C8B-B14F-4D97-AF65-F5344CB8AC3E}">
        <p14:creationId xmlns:p14="http://schemas.microsoft.com/office/powerpoint/2010/main" val="681373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70667986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213239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995333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4191974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4283511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586862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126813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383238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416866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29241587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885939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9819467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975026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253794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3AF8C4-7F21-4C8B-A183-DC33CF7EBAB3}" type="datetimeFigureOut">
              <a:rPr lang="en-IN" smtClean="0"/>
              <a:t>10-11-2021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734952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656625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0786348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790538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968254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1714397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40113540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52575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626685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459669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2267088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0501421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4117034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4542175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8432041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28396770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3026156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5898031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3AF8C4-7F21-4C8B-A183-DC33CF7EBAB3}" type="datetimeFigureOut">
              <a:rPr lang="en-IN" smtClean="0"/>
              <a:t>10-11-2021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42413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8711637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3AF8C4-7F21-4C8B-A183-DC33CF7EBAB3}" type="datetimeFigureOut">
              <a:rPr lang="en-IN" smtClean="0"/>
              <a:t>10-11-2021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0519765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3AF8C4-7F21-4C8B-A183-DC33CF7EBAB3}" type="datetimeFigureOut">
              <a:rPr lang="en-IN" smtClean="0"/>
              <a:t>10-11-2021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23959393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7487798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82FAC-3E38-4570-8C42-9110EBA06845}" type="slidenum">
              <a:rPr lang="en-IN" smtClean="0"/>
              <a:t>‹#›</a:t>
            </a:fld>
            <a:endParaRPr lang="en-IN"/>
          </a:p>
        </p:txBody>
      </p:sp>
      <p:sp>
        <p:nvSpPr>
          <p:cNvPr id="5" name="Date Placeholder 4"/>
          <p:cNvSpPr>
            <a:spLocks noGrp="1"/>
          </p:cNvSpPr>
          <p:nvPr>
            <p:ph type="dt" sz="half" idx="10"/>
          </p:nvPr>
        </p:nvSpPr>
        <p:spPr/>
        <p:txBody>
          <a:bodyPr/>
          <a:lstStyle/>
          <a:p>
            <a:fld id="{0A3AF8C4-7F21-4C8B-A183-DC33CF7EBAB3}" type="datetimeFigureOut">
              <a:rPr lang="en-IN" smtClean="0"/>
              <a:t>10-11-2021</a:t>
            </a:fld>
            <a:endParaRPr lang="en-IN"/>
          </a:p>
        </p:txBody>
      </p:sp>
    </p:spTree>
    <p:extLst>
      <p:ext uri="{BB962C8B-B14F-4D97-AF65-F5344CB8AC3E}">
        <p14:creationId xmlns:p14="http://schemas.microsoft.com/office/powerpoint/2010/main" val="35758455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6189772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520116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37755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524020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1246960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246442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3AF8C4-7F21-4C8B-A183-DC33CF7EBAB3}" type="datetimeFigureOut">
              <a:rPr lang="en-IN" smtClean="0"/>
              <a:t>10-11-2021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3479204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864553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A2B5-D117-4A42-91FA-4D05B1FBE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4F54B5-E67E-44CE-B4F7-0E2958AD68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D22565-61F3-487E-B4FA-034BBE89554B}"/>
              </a:ext>
            </a:extLst>
          </p:cNvPr>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a:extLst>
              <a:ext uri="{FF2B5EF4-FFF2-40B4-BE49-F238E27FC236}">
                <a16:creationId xmlns:a16="http://schemas.microsoft.com/office/drawing/2014/main" id="{1B8ABC31-846A-44B1-A413-78B30C27EB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48699B-A019-4635-A144-8C71BA3B0FAA}"/>
              </a:ext>
            </a:extLst>
          </p:cNvPr>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3499018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65AE-4BDE-4605-96C2-372D9D84DB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697C56-319D-48A1-BE0C-3CF463FDA6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604A54-ADA6-42A4-9620-D345F11219F9}"/>
              </a:ext>
            </a:extLst>
          </p:cNvPr>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a:extLst>
              <a:ext uri="{FF2B5EF4-FFF2-40B4-BE49-F238E27FC236}">
                <a16:creationId xmlns:a16="http://schemas.microsoft.com/office/drawing/2014/main" id="{F5FC7BA2-E5EA-4D92-A5D9-7F4D435B3D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91E30E-C9FB-419B-8D8D-42BA59AE9155}"/>
              </a:ext>
            </a:extLst>
          </p:cNvPr>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8452513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4877-DFBC-432E-8B90-55784839A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798AE73-372E-456A-9299-36A4F6771F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11FDF3-619C-495E-9105-0C5A748120A8}"/>
              </a:ext>
            </a:extLst>
          </p:cNvPr>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a:extLst>
              <a:ext uri="{FF2B5EF4-FFF2-40B4-BE49-F238E27FC236}">
                <a16:creationId xmlns:a16="http://schemas.microsoft.com/office/drawing/2014/main" id="{CD91B85E-3DE1-4241-A8B8-68E36DF6BC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E52798-E063-4A51-805E-F6FFE579EF0C}"/>
              </a:ext>
            </a:extLst>
          </p:cNvPr>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21299993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2791-A199-4C5F-82F4-2DA283F314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9861B6-9091-4EE0-A6E1-556BDB233C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56994D-F24B-452F-B6F0-7B28E8E16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C8933D-94FE-484C-85EE-A0CCEA9D62C3}"/>
              </a:ext>
            </a:extLst>
          </p:cNvPr>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a:extLst>
              <a:ext uri="{FF2B5EF4-FFF2-40B4-BE49-F238E27FC236}">
                <a16:creationId xmlns:a16="http://schemas.microsoft.com/office/drawing/2014/main" id="{324362A0-0CB3-4503-A24F-EA40816AF2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130773-5692-4A0A-8EA8-5132B86F78B8}"/>
              </a:ext>
            </a:extLst>
          </p:cNvPr>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0564271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13C9-8FBA-4A3F-815D-70AB395EBDF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19A4E8-F71D-4B16-9641-8AF0F4B927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CAD389-5E92-4E43-A061-9B80B5F230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FD221E-63F7-437D-8060-3093400DB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9ECBA6-92A2-40FB-95BF-0AD13B0E1F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3FE9BE-8C6E-4D98-A646-62E7D879AA89}"/>
              </a:ext>
            </a:extLst>
          </p:cNvPr>
          <p:cNvSpPr>
            <a:spLocks noGrp="1"/>
          </p:cNvSpPr>
          <p:nvPr>
            <p:ph type="dt" sz="half" idx="10"/>
          </p:nvPr>
        </p:nvSpPr>
        <p:spPr/>
        <p:txBody>
          <a:bodyPr/>
          <a:lstStyle/>
          <a:p>
            <a:fld id="{0A3AF8C4-7F21-4C8B-A183-DC33CF7EBAB3}" type="datetimeFigureOut">
              <a:rPr lang="en-IN" smtClean="0"/>
              <a:t>10-11-2021</a:t>
            </a:fld>
            <a:endParaRPr lang="en-IN"/>
          </a:p>
        </p:txBody>
      </p:sp>
      <p:sp>
        <p:nvSpPr>
          <p:cNvPr id="8" name="Footer Placeholder 7">
            <a:extLst>
              <a:ext uri="{FF2B5EF4-FFF2-40B4-BE49-F238E27FC236}">
                <a16:creationId xmlns:a16="http://schemas.microsoft.com/office/drawing/2014/main" id="{F463B63F-D4A1-4B9F-A4CE-75DCA08D6AD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7B01BC0-0C58-4FF3-8B05-30E9618B996C}"/>
              </a:ext>
            </a:extLst>
          </p:cNvPr>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3380830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AF800-4BFF-490A-911E-9BD16DD482C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C4B3BE5-E65D-4E1B-97DE-8E49F76E2581}"/>
              </a:ext>
            </a:extLst>
          </p:cNvPr>
          <p:cNvSpPr>
            <a:spLocks noGrp="1"/>
          </p:cNvSpPr>
          <p:nvPr>
            <p:ph type="dt" sz="half" idx="10"/>
          </p:nvPr>
        </p:nvSpPr>
        <p:spPr/>
        <p:txBody>
          <a:bodyPr/>
          <a:lstStyle/>
          <a:p>
            <a:fld id="{0A3AF8C4-7F21-4C8B-A183-DC33CF7EBAB3}" type="datetimeFigureOut">
              <a:rPr lang="en-IN" smtClean="0"/>
              <a:t>10-11-2021</a:t>
            </a:fld>
            <a:endParaRPr lang="en-IN"/>
          </a:p>
        </p:txBody>
      </p:sp>
      <p:sp>
        <p:nvSpPr>
          <p:cNvPr id="4" name="Footer Placeholder 3">
            <a:extLst>
              <a:ext uri="{FF2B5EF4-FFF2-40B4-BE49-F238E27FC236}">
                <a16:creationId xmlns:a16="http://schemas.microsoft.com/office/drawing/2014/main" id="{C74EEA8A-F789-4024-B867-BBBBECE495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856AF52-DBA5-4DA7-85F5-EE2B115B8DC7}"/>
              </a:ext>
            </a:extLst>
          </p:cNvPr>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619084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06DE9-6FEC-4E0C-9A84-28825FEA03D7}"/>
              </a:ext>
            </a:extLst>
          </p:cNvPr>
          <p:cNvSpPr>
            <a:spLocks noGrp="1"/>
          </p:cNvSpPr>
          <p:nvPr>
            <p:ph type="dt" sz="half" idx="10"/>
          </p:nvPr>
        </p:nvSpPr>
        <p:spPr/>
        <p:txBody>
          <a:bodyPr/>
          <a:lstStyle/>
          <a:p>
            <a:fld id="{0A3AF8C4-7F21-4C8B-A183-DC33CF7EBAB3}" type="datetimeFigureOut">
              <a:rPr lang="en-IN" smtClean="0"/>
              <a:t>10-11-2021</a:t>
            </a:fld>
            <a:endParaRPr lang="en-IN"/>
          </a:p>
        </p:txBody>
      </p:sp>
      <p:sp>
        <p:nvSpPr>
          <p:cNvPr id="3" name="Footer Placeholder 2">
            <a:extLst>
              <a:ext uri="{FF2B5EF4-FFF2-40B4-BE49-F238E27FC236}">
                <a16:creationId xmlns:a16="http://schemas.microsoft.com/office/drawing/2014/main" id="{43ED8835-0628-43CA-BAEB-3F5C70B775F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3E95670-5AA2-4356-827B-FA8A3E3E6F58}"/>
              </a:ext>
            </a:extLst>
          </p:cNvPr>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2601018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CBA9-BA73-4F8F-97BE-D42FE7AEE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1C380BB-2035-4519-94F3-406565F331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A032B85-B905-461C-B427-6D918ED13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19432-E49E-4A16-9F2C-4B8F39E1C9D1}"/>
              </a:ext>
            </a:extLst>
          </p:cNvPr>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a:extLst>
              <a:ext uri="{FF2B5EF4-FFF2-40B4-BE49-F238E27FC236}">
                <a16:creationId xmlns:a16="http://schemas.microsoft.com/office/drawing/2014/main" id="{160C96B6-EE15-4484-A0C9-C161532F05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2197A3-DB51-4563-AAAF-EB1C041DF2CD}"/>
              </a:ext>
            </a:extLst>
          </p:cNvPr>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4833898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48323-AEBA-4B9D-9D3F-67E07EBC28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73A063A-B4F7-4FD8-BD27-FB4BDD6183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929BB3-C732-49CB-B056-4B05CDD6D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95A8F-7811-41CD-AE1A-61F7C9284F4F}"/>
              </a:ext>
            </a:extLst>
          </p:cNvPr>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a:extLst>
              <a:ext uri="{FF2B5EF4-FFF2-40B4-BE49-F238E27FC236}">
                <a16:creationId xmlns:a16="http://schemas.microsoft.com/office/drawing/2014/main" id="{CB1C3DCA-A4F1-4321-AA60-4C65449F96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778CBF-8C55-408B-B831-193061E06763}"/>
              </a:ext>
            </a:extLst>
          </p:cNvPr>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2425640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3AF8C4-7F21-4C8B-A183-DC33CF7EBAB3}" type="datetimeFigureOut">
              <a:rPr lang="en-IN" smtClean="0"/>
              <a:t>10-11-2021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23655486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41B2-DF06-433B-9A17-63A658478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3B33FE-21C2-4396-9113-43FE007B0B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80E39F-FB9C-4825-9A60-A63247E76BEB}"/>
              </a:ext>
            </a:extLst>
          </p:cNvPr>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a:extLst>
              <a:ext uri="{FF2B5EF4-FFF2-40B4-BE49-F238E27FC236}">
                <a16:creationId xmlns:a16="http://schemas.microsoft.com/office/drawing/2014/main" id="{4A3DE5C7-709D-4EA2-B962-2ADEDCD4B3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31CB2F-868F-43CB-A77D-A74A597A3680}"/>
              </a:ext>
            </a:extLst>
          </p:cNvPr>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21501662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BA29BB-1E70-46D6-87B5-4AC0AEB672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826FC1-C208-49BA-B7DB-0E13534169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F7291C-FE04-455A-966C-476C5DEBB5D7}"/>
              </a:ext>
            </a:extLst>
          </p:cNvPr>
          <p:cNvSpPr>
            <a:spLocks noGrp="1"/>
          </p:cNvSpPr>
          <p:nvPr>
            <p:ph type="dt" sz="half" idx="10"/>
          </p:nvPr>
        </p:nvSpPr>
        <p:spPr/>
        <p:txBody>
          <a:bodyPr/>
          <a:lstStyle/>
          <a:p>
            <a:fld id="{0A3AF8C4-7F21-4C8B-A183-DC33CF7EBAB3}" type="datetimeFigureOut">
              <a:rPr lang="en-IN" smtClean="0"/>
              <a:t>10-11-2021</a:t>
            </a:fld>
            <a:endParaRPr lang="en-IN"/>
          </a:p>
        </p:txBody>
      </p:sp>
      <p:sp>
        <p:nvSpPr>
          <p:cNvPr id="5" name="Footer Placeholder 4">
            <a:extLst>
              <a:ext uri="{FF2B5EF4-FFF2-40B4-BE49-F238E27FC236}">
                <a16:creationId xmlns:a16="http://schemas.microsoft.com/office/drawing/2014/main" id="{4312E0B0-D358-40E9-9C5D-B0F2CFD0E9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3ACA60-4D05-4F30-AC2B-4C70CA688D93}"/>
              </a:ext>
            </a:extLst>
          </p:cNvPr>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3605555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A3AF8C4-7F21-4C8B-A183-DC33CF7EBAB3}" type="datetimeFigureOut">
              <a:rPr lang="en-IN" smtClean="0"/>
              <a:t>10-11-2021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040797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1044146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3AF8C4-7F21-4C8B-A183-DC33CF7EBAB3}"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782FAC-3E38-4570-8C42-9110EBA06845}" type="slidenum">
              <a:rPr lang="en-IN" smtClean="0"/>
              <a:t>‹#›</a:t>
            </a:fld>
            <a:endParaRPr lang="en-IN"/>
          </a:p>
        </p:txBody>
      </p:sp>
    </p:spTree>
    <p:extLst>
      <p:ext uri="{BB962C8B-B14F-4D97-AF65-F5344CB8AC3E}">
        <p14:creationId xmlns:p14="http://schemas.microsoft.com/office/powerpoint/2010/main" val="2632622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7.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5.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A3AF8C4-7F21-4C8B-A183-DC33CF7EBAB3}" type="datetimeFigureOut">
              <a:rPr lang="en-IN" smtClean="0"/>
              <a:t>10-11-2021</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A782FAC-3E38-4570-8C42-9110EBA06845}" type="slidenum">
              <a:rPr lang="en-IN" smtClean="0"/>
              <a:t>‹#›</a:t>
            </a:fld>
            <a:endParaRPr lang="en-IN"/>
          </a:p>
        </p:txBody>
      </p:sp>
    </p:spTree>
    <p:extLst>
      <p:ext uri="{BB962C8B-B14F-4D97-AF65-F5344CB8AC3E}">
        <p14:creationId xmlns:p14="http://schemas.microsoft.com/office/powerpoint/2010/main" val="3584019096"/>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A3AF8C4-7F21-4C8B-A183-DC33CF7EBAB3}" type="datetimeFigureOut">
              <a:rPr lang="en-IN" smtClean="0"/>
              <a:t>10-11-2021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A782FAC-3E38-4570-8C42-9110EBA06845}" type="slidenum">
              <a:rPr lang="en-IN" smtClean="0"/>
              <a:t>‹#›</a:t>
            </a:fld>
            <a:endParaRPr lang="en-IN"/>
          </a:p>
        </p:txBody>
      </p:sp>
    </p:spTree>
    <p:extLst>
      <p:ext uri="{BB962C8B-B14F-4D97-AF65-F5344CB8AC3E}">
        <p14:creationId xmlns:p14="http://schemas.microsoft.com/office/powerpoint/2010/main" val="3293724820"/>
      </p:ext>
    </p:extLst>
  </p:cSld>
  <p:clrMap bg1="dk1" tx1="lt1" bg2="dk2" tx2="lt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A3AF8C4-7F21-4C8B-A183-DC33CF7EBAB3}" type="datetimeFigureOut">
              <a:rPr lang="en-IN" smtClean="0"/>
              <a:t>10-11-2021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A782FAC-3E38-4570-8C42-9110EBA06845}" type="slidenum">
              <a:rPr lang="en-IN" smtClean="0"/>
              <a:t>‹#›</a:t>
            </a:fld>
            <a:endParaRPr lang="en-IN"/>
          </a:p>
        </p:txBody>
      </p:sp>
    </p:spTree>
    <p:extLst>
      <p:ext uri="{BB962C8B-B14F-4D97-AF65-F5344CB8AC3E}">
        <p14:creationId xmlns:p14="http://schemas.microsoft.com/office/powerpoint/2010/main" val="3041297736"/>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 id="214748422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6BC887-C2FB-4376-A6DE-D4764CC79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CFA05F-A31D-486E-8589-768DEF349A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CA1C11-FD3D-42B7-9DA7-C14FE8F9CE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AF8C4-7F21-4C8B-A183-DC33CF7EBAB3}" type="datetimeFigureOut">
              <a:rPr lang="en-IN" smtClean="0"/>
              <a:t>10-11-2021</a:t>
            </a:fld>
            <a:endParaRPr lang="en-IN"/>
          </a:p>
        </p:txBody>
      </p:sp>
      <p:sp>
        <p:nvSpPr>
          <p:cNvPr id="5" name="Footer Placeholder 4">
            <a:extLst>
              <a:ext uri="{FF2B5EF4-FFF2-40B4-BE49-F238E27FC236}">
                <a16:creationId xmlns:a16="http://schemas.microsoft.com/office/drawing/2014/main" id="{799D8CD3-B596-443C-857C-77079A54B7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44E46F-2112-4E82-BAE7-AB05466B72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782FAC-3E38-4570-8C42-9110EBA06845}" type="slidenum">
              <a:rPr lang="en-IN" smtClean="0"/>
              <a:t>‹#›</a:t>
            </a:fld>
            <a:endParaRPr lang="en-IN"/>
          </a:p>
        </p:txBody>
      </p:sp>
    </p:spTree>
    <p:extLst>
      <p:ext uri="{BB962C8B-B14F-4D97-AF65-F5344CB8AC3E}">
        <p14:creationId xmlns:p14="http://schemas.microsoft.com/office/powerpoint/2010/main" val="4067972508"/>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pixnio.com/transportation-vehicles/aeroplanes-aircrafts/airplane-airport-business-engine-runway-technology-transportatio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g"/><Relationship Id="rId1" Type="http://schemas.openxmlformats.org/officeDocument/2006/relationships/slideLayout" Target="../slideLayouts/slideLayout3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2.wdp"/><Relationship Id="rId7" Type="http://schemas.openxmlformats.org/officeDocument/2006/relationships/diagramColors" Target="../diagrams/colors3.xml"/><Relationship Id="rId2" Type="http://schemas.openxmlformats.org/officeDocument/2006/relationships/image" Target="../media/image15.png"/><Relationship Id="rId1" Type="http://schemas.openxmlformats.org/officeDocument/2006/relationships/slideLayout" Target="../slideLayouts/slideLayout3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2.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5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2.xml"/><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36.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5" name="Rectangle 113">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56" name="Picture 115">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3C23BCE2-5E2A-46DE-9B52-60D76100C270}"/>
              </a:ext>
            </a:extLst>
          </p:cNvPr>
          <p:cNvSpPr>
            <a:spLocks noGrp="1"/>
          </p:cNvSpPr>
          <p:nvPr>
            <p:ph type="ctrTitle"/>
          </p:nvPr>
        </p:nvSpPr>
        <p:spPr>
          <a:xfrm>
            <a:off x="545963" y="1026042"/>
            <a:ext cx="4513792" cy="2819398"/>
          </a:xfrm>
        </p:spPr>
        <p:txBody>
          <a:bodyPr>
            <a:normAutofit/>
          </a:bodyPr>
          <a:lstStyle/>
          <a:p>
            <a:pPr algn="ctr"/>
            <a:r>
              <a:rPr lang="en-IN" b="1" dirty="0">
                <a:solidFill>
                  <a:srgbClr val="FFFFFF"/>
                </a:solidFill>
              </a:rPr>
              <a:t>AIRLINE RESERVATION SYSTEM</a:t>
            </a:r>
          </a:p>
        </p:txBody>
      </p:sp>
      <p:sp useBgFill="1">
        <p:nvSpPr>
          <p:cNvPr id="257"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5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9" name="Group 121">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0" name="Straight Connector 122">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123">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124">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125">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126">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127">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128">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129">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130">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131">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132">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133">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134">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135">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136">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137">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138">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139">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46">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47">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227" name="Picture 226" descr="A large white airplane at an airport&#10;&#10;Description automatically generated with low confidence">
            <a:extLst>
              <a:ext uri="{FF2B5EF4-FFF2-40B4-BE49-F238E27FC236}">
                <a16:creationId xmlns:a16="http://schemas.microsoft.com/office/drawing/2014/main" id="{E61809C3-3483-4315-948A-F3DF5E13864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532" r="29518"/>
          <a:stretch/>
        </p:blipFill>
        <p:spPr>
          <a:xfrm>
            <a:off x="5839279" y="695236"/>
            <a:ext cx="6730741" cy="67164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A4075A42-0A6B-4DB5-B930-2B6947AF6347}"/>
              </a:ext>
            </a:extLst>
          </p:cNvPr>
          <p:cNvSpPr txBox="1"/>
          <p:nvPr/>
        </p:nvSpPr>
        <p:spPr>
          <a:xfrm>
            <a:off x="2055600" y="4471728"/>
            <a:ext cx="1491114" cy="461665"/>
          </a:xfrm>
          <a:prstGeom prst="rect">
            <a:avLst/>
          </a:prstGeom>
          <a:noFill/>
        </p:spPr>
        <p:txBody>
          <a:bodyPr wrap="none" rtlCol="0">
            <a:spAutoFit/>
          </a:bodyPr>
          <a:lstStyle/>
          <a:p>
            <a:r>
              <a:rPr lang="en-IN" sz="2400" b="1" dirty="0">
                <a:solidFill>
                  <a:schemeClr val="bg1"/>
                </a:solidFill>
              </a:rPr>
              <a:t>SPRINT - 2</a:t>
            </a:r>
          </a:p>
        </p:txBody>
      </p:sp>
    </p:spTree>
    <p:extLst>
      <p:ext uri="{BB962C8B-B14F-4D97-AF65-F5344CB8AC3E}">
        <p14:creationId xmlns:p14="http://schemas.microsoft.com/office/powerpoint/2010/main" val="24838957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hand on a computer&#10;&#10;Description automatically generated with low confidence">
            <a:extLst>
              <a:ext uri="{FF2B5EF4-FFF2-40B4-BE49-F238E27FC236}">
                <a16:creationId xmlns:a16="http://schemas.microsoft.com/office/drawing/2014/main" id="{B8A8B6DB-EE32-49FD-AC1A-6AB5BC5F1084}"/>
              </a:ext>
            </a:extLst>
          </p:cNvPr>
          <p:cNvPicPr>
            <a:picLocks noChangeAspect="1"/>
          </p:cNvPicPr>
          <p:nvPr/>
        </p:nvPicPr>
        <p:blipFill rotWithShape="1">
          <a:blip r:embed="rId2">
            <a:extLst>
              <a:ext uri="{28A0092B-C50C-407E-A947-70E740481C1C}">
                <a14:useLocalDpi xmlns:a14="http://schemas.microsoft.com/office/drawing/2010/main" val="0"/>
              </a:ext>
            </a:extLst>
          </a:blip>
          <a:srcRect l="3494" r="25752" b="1"/>
          <a:stretch/>
        </p:blipFill>
        <p:spPr>
          <a:xfrm>
            <a:off x="4208655" y="846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DD92B9A7-2A1C-4CFC-9447-B5001A479950}"/>
              </a:ext>
            </a:extLst>
          </p:cNvPr>
          <p:cNvSpPr>
            <a:spLocks noGrp="1"/>
          </p:cNvSpPr>
          <p:nvPr>
            <p:ph type="title"/>
          </p:nvPr>
        </p:nvSpPr>
        <p:spPr>
          <a:xfrm>
            <a:off x="61199" y="1500189"/>
            <a:ext cx="4658237" cy="1320800"/>
          </a:xfrm>
        </p:spPr>
        <p:txBody>
          <a:bodyPr>
            <a:normAutofit/>
          </a:bodyPr>
          <a:lstStyle/>
          <a:p>
            <a:r>
              <a:rPr lang="en-US" sz="2800" b="1" dirty="0">
                <a:solidFill>
                  <a:schemeClr val="bg2">
                    <a:lumMod val="25000"/>
                  </a:schemeClr>
                </a:solidFill>
              </a:rPr>
              <a:t>Technology used:</a:t>
            </a:r>
            <a:endParaRPr lang="en-IN" sz="2800" dirty="0">
              <a:solidFill>
                <a:schemeClr val="bg2">
                  <a:lumMod val="25000"/>
                </a:schemeClr>
              </a:solidFill>
            </a:endParaRPr>
          </a:p>
        </p:txBody>
      </p:sp>
      <p:sp>
        <p:nvSpPr>
          <p:cNvPr id="3" name="Content Placeholder 2">
            <a:extLst>
              <a:ext uri="{FF2B5EF4-FFF2-40B4-BE49-F238E27FC236}">
                <a16:creationId xmlns:a16="http://schemas.microsoft.com/office/drawing/2014/main" id="{0F6E982A-1BB9-4EE4-A7E3-012FEE147120}"/>
              </a:ext>
            </a:extLst>
          </p:cNvPr>
          <p:cNvSpPr>
            <a:spLocks noGrp="1"/>
          </p:cNvSpPr>
          <p:nvPr>
            <p:ph idx="1"/>
          </p:nvPr>
        </p:nvSpPr>
        <p:spPr>
          <a:xfrm>
            <a:off x="677334" y="2160589"/>
            <a:ext cx="3851122" cy="3880773"/>
          </a:xfrm>
        </p:spPr>
        <p:txBody>
          <a:bodyPr>
            <a:normAutofit/>
          </a:bodyPr>
          <a:lstStyle/>
          <a:p>
            <a:r>
              <a:rPr lang="en-IN" b="1" dirty="0"/>
              <a:t>Databases</a:t>
            </a:r>
            <a:r>
              <a:rPr lang="en-IN" dirty="0"/>
              <a:t>:</a:t>
            </a:r>
          </a:p>
          <a:p>
            <a:pPr lvl="1"/>
            <a:r>
              <a:rPr lang="en-IN" dirty="0"/>
              <a:t>Oracle 11g Express Edition.</a:t>
            </a:r>
          </a:p>
          <a:p>
            <a:pPr lvl="1"/>
            <a:r>
              <a:rPr lang="en-IN" dirty="0"/>
              <a:t>Oracle 19c Enterprise Edition.</a:t>
            </a:r>
          </a:p>
          <a:p>
            <a:pPr lvl="1"/>
            <a:r>
              <a:rPr lang="en-IN" dirty="0"/>
              <a:t>MongoDB</a:t>
            </a:r>
          </a:p>
        </p:txBody>
      </p:sp>
      <p:sp>
        <p:nvSpPr>
          <p:cNvPr id="5" name="Title 1">
            <a:extLst>
              <a:ext uri="{FF2B5EF4-FFF2-40B4-BE49-F238E27FC236}">
                <a16:creationId xmlns:a16="http://schemas.microsoft.com/office/drawing/2014/main" id="{184C4EA3-C39C-465A-A951-FBCC7AB3AAC2}"/>
              </a:ext>
            </a:extLst>
          </p:cNvPr>
          <p:cNvSpPr txBox="1">
            <a:spLocks/>
          </p:cNvSpPr>
          <p:nvPr/>
        </p:nvSpPr>
        <p:spPr>
          <a:xfrm>
            <a:off x="-9503" y="396206"/>
            <a:ext cx="4799640"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u="sng" dirty="0">
                <a:solidFill>
                  <a:schemeClr val="accent6">
                    <a:lumMod val="50000"/>
                  </a:schemeClr>
                </a:solidFill>
              </a:rPr>
              <a:t>REQUIREMENT PHASE</a:t>
            </a:r>
          </a:p>
        </p:txBody>
      </p:sp>
    </p:spTree>
    <p:extLst>
      <p:ext uri="{BB962C8B-B14F-4D97-AF65-F5344CB8AC3E}">
        <p14:creationId xmlns:p14="http://schemas.microsoft.com/office/powerpoint/2010/main" val="265996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7" dur="500"/>
                                        <p:tgtEl>
                                          <p:spTgt spid="3">
                                            <p:txEl>
                                              <p:pRg st="0" end="0"/>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3" dur="500"/>
                                        <p:tgtEl>
                                          <p:spTgt spid="3">
                                            <p:txEl>
                                              <p:pRg st="2" end="2"/>
                                            </p:tx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computer on a table&#10;&#10;Description automatically generated with low confidence">
            <a:extLst>
              <a:ext uri="{FF2B5EF4-FFF2-40B4-BE49-F238E27FC236}">
                <a16:creationId xmlns:a16="http://schemas.microsoft.com/office/drawing/2014/main" id="{227167AE-B03C-47B7-8C7A-9405DF216EA5}"/>
              </a:ext>
            </a:extLst>
          </p:cNvPr>
          <p:cNvPicPr>
            <a:picLocks noChangeAspect="1"/>
          </p:cNvPicPr>
          <p:nvPr/>
        </p:nvPicPr>
        <p:blipFill rotWithShape="1">
          <a:blip r:embed="rId2">
            <a:extLst>
              <a:ext uri="{28A0092B-C50C-407E-A947-70E740481C1C}">
                <a14:useLocalDpi xmlns:a14="http://schemas.microsoft.com/office/drawing/2010/main" val="0"/>
              </a:ext>
            </a:extLst>
          </a:blip>
          <a:srcRect l="19394" t="-123" r="19960" b="123"/>
          <a:stretch/>
        </p:blipFill>
        <p:spPr>
          <a:xfrm>
            <a:off x="4217727" y="-8467"/>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DF98FF9-B3FF-4E28-B856-3C7C558A85CE}"/>
              </a:ext>
            </a:extLst>
          </p:cNvPr>
          <p:cNvSpPr>
            <a:spLocks noGrp="1"/>
          </p:cNvSpPr>
          <p:nvPr>
            <p:ph type="title"/>
          </p:nvPr>
        </p:nvSpPr>
        <p:spPr>
          <a:xfrm>
            <a:off x="677333" y="609600"/>
            <a:ext cx="3851123" cy="1320800"/>
          </a:xfrm>
        </p:spPr>
        <p:txBody>
          <a:bodyPr>
            <a:normAutofit/>
          </a:bodyPr>
          <a:lstStyle/>
          <a:p>
            <a:r>
              <a:rPr lang="en-IN" b="1" u="sng" dirty="0">
                <a:solidFill>
                  <a:schemeClr val="accent6">
                    <a:lumMod val="50000"/>
                  </a:schemeClr>
                </a:solidFill>
                <a:effectLst>
                  <a:outerShdw blurRad="38100" dist="38100" dir="2700000" algn="tl">
                    <a:srgbClr val="000000">
                      <a:alpha val="43137"/>
                    </a:srgbClr>
                  </a:outerShdw>
                </a:effectLst>
              </a:rPr>
              <a:t>DESIGN PHASE</a:t>
            </a:r>
          </a:p>
        </p:txBody>
      </p:sp>
      <p:sp>
        <p:nvSpPr>
          <p:cNvPr id="34" name="Content Placeholder 33">
            <a:extLst>
              <a:ext uri="{FF2B5EF4-FFF2-40B4-BE49-F238E27FC236}">
                <a16:creationId xmlns:a16="http://schemas.microsoft.com/office/drawing/2014/main" id="{5D057457-8ADB-4967-8460-0E6EA99ECE6A}"/>
              </a:ext>
            </a:extLst>
          </p:cNvPr>
          <p:cNvSpPr>
            <a:spLocks noGrp="1"/>
          </p:cNvSpPr>
          <p:nvPr>
            <p:ph idx="1"/>
          </p:nvPr>
        </p:nvSpPr>
        <p:spPr>
          <a:xfrm>
            <a:off x="212346" y="1930400"/>
            <a:ext cx="4898134" cy="3880773"/>
          </a:xfrm>
        </p:spPr>
        <p:txBody>
          <a:bodyPr>
            <a:normAutofit/>
          </a:bodyPr>
          <a:lstStyle/>
          <a:p>
            <a:r>
              <a:rPr lang="en-US" sz="2400" dirty="0"/>
              <a:t>Entity Relationship Diagram.</a:t>
            </a:r>
          </a:p>
          <a:p>
            <a:r>
              <a:rPr lang="en-US" sz="2400" dirty="0"/>
              <a:t>TABLE’s Used.</a:t>
            </a:r>
          </a:p>
        </p:txBody>
      </p:sp>
    </p:spTree>
    <p:extLst>
      <p:ext uri="{BB962C8B-B14F-4D97-AF65-F5344CB8AC3E}">
        <p14:creationId xmlns:p14="http://schemas.microsoft.com/office/powerpoint/2010/main" val="2251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73B9-7128-49D2-9870-1C419DEFF0F9}"/>
              </a:ext>
            </a:extLst>
          </p:cNvPr>
          <p:cNvSpPr>
            <a:spLocks noGrp="1"/>
          </p:cNvSpPr>
          <p:nvPr>
            <p:ph type="title"/>
          </p:nvPr>
        </p:nvSpPr>
        <p:spPr>
          <a:xfrm>
            <a:off x="1105408" y="168656"/>
            <a:ext cx="9720072" cy="522224"/>
          </a:xfrm>
          <a:solidFill>
            <a:schemeClr val="accent4">
              <a:lumMod val="40000"/>
              <a:lumOff val="60000"/>
            </a:schemeClr>
          </a:solidFill>
        </p:spPr>
        <p:txBody>
          <a:bodyPr>
            <a:normAutofit fontScale="90000"/>
          </a:bodyPr>
          <a:lstStyle/>
          <a:p>
            <a:pPr algn="ctr"/>
            <a:r>
              <a:rPr lang="en-IN" sz="3600" b="1" u="sng" dirty="0">
                <a:solidFill>
                  <a:schemeClr val="accent6">
                    <a:lumMod val="50000"/>
                  </a:schemeClr>
                </a:solidFill>
                <a:latin typeface="+mn-lt"/>
              </a:rPr>
              <a:t>Entity Relationship </a:t>
            </a:r>
            <a:r>
              <a:rPr lang="en-IN" b="1" u="sng" dirty="0">
                <a:solidFill>
                  <a:schemeClr val="accent6">
                    <a:lumMod val="50000"/>
                  </a:schemeClr>
                </a:solidFill>
                <a:latin typeface="+mn-lt"/>
              </a:rPr>
              <a:t>D</a:t>
            </a:r>
            <a:r>
              <a:rPr lang="en-IN" sz="3600" b="1" u="sng" dirty="0">
                <a:solidFill>
                  <a:schemeClr val="accent6">
                    <a:lumMod val="50000"/>
                  </a:schemeClr>
                </a:solidFill>
                <a:latin typeface="+mn-lt"/>
              </a:rPr>
              <a:t>iagram</a:t>
            </a:r>
          </a:p>
        </p:txBody>
      </p:sp>
      <p:pic>
        <p:nvPicPr>
          <p:cNvPr id="6" name="Content Placeholder 5" descr="Diagram&#10;&#10;Description automatically generated">
            <a:extLst>
              <a:ext uri="{FF2B5EF4-FFF2-40B4-BE49-F238E27FC236}">
                <a16:creationId xmlns:a16="http://schemas.microsoft.com/office/drawing/2014/main" id="{19173895-0D07-42F2-896F-8C07A7D342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06823"/>
            <a:ext cx="12193029" cy="5616525"/>
          </a:xfrm>
        </p:spPr>
      </p:pic>
    </p:spTree>
    <p:extLst>
      <p:ext uri="{BB962C8B-B14F-4D97-AF65-F5344CB8AC3E}">
        <p14:creationId xmlns:p14="http://schemas.microsoft.com/office/powerpoint/2010/main" val="223859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CA0D-D442-4573-8348-C3F7928B21FA}"/>
              </a:ext>
            </a:extLst>
          </p:cNvPr>
          <p:cNvSpPr>
            <a:spLocks noGrp="1"/>
          </p:cNvSpPr>
          <p:nvPr>
            <p:ph type="title"/>
          </p:nvPr>
        </p:nvSpPr>
        <p:spPr>
          <a:xfrm>
            <a:off x="677334" y="156238"/>
            <a:ext cx="8596668" cy="687141"/>
          </a:xfrm>
          <a:solidFill>
            <a:schemeClr val="accent4">
              <a:lumMod val="40000"/>
              <a:lumOff val="60000"/>
            </a:schemeClr>
          </a:solidFill>
        </p:spPr>
        <p:txBody>
          <a:bodyPr>
            <a:normAutofit/>
          </a:bodyPr>
          <a:lstStyle/>
          <a:p>
            <a:r>
              <a:rPr lang="en-IN" sz="3200" b="1" u="sng" dirty="0">
                <a:solidFill>
                  <a:schemeClr val="accent6">
                    <a:lumMod val="50000"/>
                  </a:schemeClr>
                </a:solidFill>
                <a:effectLst>
                  <a:outerShdw blurRad="38100" dist="38100" dir="2700000" algn="tl">
                    <a:srgbClr val="000000">
                      <a:alpha val="43137"/>
                    </a:srgbClr>
                  </a:outerShdw>
                </a:effectLst>
              </a:rPr>
              <a:t>TABLES USED</a:t>
            </a:r>
          </a:p>
        </p:txBody>
      </p:sp>
      <p:graphicFrame>
        <p:nvGraphicFramePr>
          <p:cNvPr id="4" name="Table 4">
            <a:extLst>
              <a:ext uri="{FF2B5EF4-FFF2-40B4-BE49-F238E27FC236}">
                <a16:creationId xmlns:a16="http://schemas.microsoft.com/office/drawing/2014/main" id="{13CCA3CE-56B9-42A9-855D-EA3C79AF11EC}"/>
              </a:ext>
            </a:extLst>
          </p:cNvPr>
          <p:cNvGraphicFramePr>
            <a:graphicFrameLocks noGrp="1"/>
          </p:cNvGraphicFramePr>
          <p:nvPr>
            <p:ph idx="1"/>
            <p:extLst>
              <p:ext uri="{D42A27DB-BD31-4B8C-83A1-F6EECF244321}">
                <p14:modId xmlns:p14="http://schemas.microsoft.com/office/powerpoint/2010/main" val="2650466380"/>
              </p:ext>
            </p:extLst>
          </p:nvPr>
        </p:nvGraphicFramePr>
        <p:xfrm>
          <a:off x="3391564" y="993003"/>
          <a:ext cx="3710572" cy="5619984"/>
        </p:xfrm>
        <a:graphic>
          <a:graphicData uri="http://schemas.openxmlformats.org/drawingml/2006/table">
            <a:tbl>
              <a:tblPr firstRow="1" firstCol="1" lastRow="1" lastCol="1" bandRow="1">
                <a:solidFill>
                  <a:schemeClr val="bg1"/>
                </a:solidFill>
                <a:tableStyleId>{5C22544A-7EE6-4342-B048-85BDC9FD1C3A}</a:tableStyleId>
              </a:tblPr>
              <a:tblGrid>
                <a:gridCol w="3710572">
                  <a:extLst>
                    <a:ext uri="{9D8B030D-6E8A-4147-A177-3AD203B41FA5}">
                      <a16:colId xmlns:a16="http://schemas.microsoft.com/office/drawing/2014/main" val="1570628124"/>
                    </a:ext>
                  </a:extLst>
                </a:gridCol>
              </a:tblGrid>
              <a:tr h="351249">
                <a:tc>
                  <a:txBody>
                    <a:bodyPr/>
                    <a:lstStyle/>
                    <a:p>
                      <a:pPr algn="ctr"/>
                      <a:r>
                        <a:rPr lang="en-IN" sz="1400" b="1" dirty="0">
                          <a:solidFill>
                            <a:schemeClr val="tx1"/>
                          </a:solidFill>
                        </a:rPr>
                        <a:t>TABLES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91399"/>
                  </a:ext>
                </a:extLst>
              </a:tr>
              <a:tr h="351249">
                <a:tc>
                  <a:txBody>
                    <a:bodyPr/>
                    <a:lstStyle/>
                    <a:p>
                      <a:pPr algn="ctr"/>
                      <a:r>
                        <a:rPr lang="en-IN" sz="1400" b="1" dirty="0">
                          <a:solidFill>
                            <a:schemeClr val="tx1"/>
                          </a:solidFill>
                        </a:rPr>
                        <a:t>CUSTOMER_MASTER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03817409"/>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dirty="0">
                          <a:solidFill>
                            <a:schemeClr val="tx1"/>
                          </a:solidFill>
                        </a:rPr>
                        <a:t>CUSTOMER_ADDRESS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16490283"/>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CUSTOMER_FAX_MAST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2073871"/>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CUSTOMER_PHN_MAST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85864808"/>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CUSTOMER_EMAIL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90716"/>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CUSTOMER_LOGIN_DTLS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12592966"/>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STATUS_MASTER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8915151"/>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CLASS_MASTER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15070470"/>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CITY_MAST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7022390"/>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AIRLINE_MASTER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38157629"/>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AIRPORT_MASTER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39787302"/>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FLIGHT_MASTER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997652297"/>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FLIGHT_AVAILABILITY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69797158"/>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BOOKING_DETAILS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7556437"/>
                  </a:ext>
                </a:extLst>
              </a:tr>
              <a:tr h="35124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b="1" dirty="0">
                          <a:solidFill>
                            <a:schemeClr val="tx1"/>
                          </a:solidFill>
                        </a:rPr>
                        <a:t>TICKET_DETAILS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77962129"/>
                  </a:ext>
                </a:extLst>
              </a:tr>
            </a:tbl>
          </a:graphicData>
        </a:graphic>
      </p:graphicFrame>
    </p:spTree>
    <p:extLst>
      <p:ext uri="{BB962C8B-B14F-4D97-AF65-F5344CB8AC3E}">
        <p14:creationId xmlns:p14="http://schemas.microsoft.com/office/powerpoint/2010/main" val="2533030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679C8-3F46-40CC-BEBB-792AC5E4156A}"/>
              </a:ext>
            </a:extLst>
          </p:cNvPr>
          <p:cNvSpPr>
            <a:spLocks noGrp="1"/>
          </p:cNvSpPr>
          <p:nvPr>
            <p:ph type="title"/>
          </p:nvPr>
        </p:nvSpPr>
        <p:spPr>
          <a:xfrm>
            <a:off x="220134" y="156238"/>
            <a:ext cx="8596668" cy="802550"/>
          </a:xfrm>
          <a:solidFill>
            <a:schemeClr val="accent4">
              <a:lumMod val="40000"/>
              <a:lumOff val="60000"/>
            </a:schemeClr>
          </a:solidFill>
        </p:spPr>
        <p:txBody>
          <a:bodyPr/>
          <a:lstStyle/>
          <a:p>
            <a:r>
              <a:rPr lang="en-IN" b="1" u="sng" dirty="0">
                <a:solidFill>
                  <a:schemeClr val="accent6">
                    <a:lumMod val="75000"/>
                  </a:schemeClr>
                </a:solidFill>
                <a:effectLst>
                  <a:outerShdw blurRad="38100" dist="38100" dir="2700000" algn="tl">
                    <a:srgbClr val="000000">
                      <a:alpha val="43137"/>
                    </a:srgbClr>
                  </a:outerShdw>
                </a:effectLst>
              </a:rPr>
              <a:t>DEVELOPMENT PHASE</a:t>
            </a:r>
          </a:p>
        </p:txBody>
      </p:sp>
      <p:graphicFrame>
        <p:nvGraphicFramePr>
          <p:cNvPr id="4" name="Content Placeholder 3">
            <a:extLst>
              <a:ext uri="{FF2B5EF4-FFF2-40B4-BE49-F238E27FC236}">
                <a16:creationId xmlns:a16="http://schemas.microsoft.com/office/drawing/2014/main" id="{E14D4CF6-1D60-4952-8DF2-8C6EBB4F5926}"/>
              </a:ext>
            </a:extLst>
          </p:cNvPr>
          <p:cNvGraphicFramePr>
            <a:graphicFrameLocks noGrp="1"/>
          </p:cNvGraphicFramePr>
          <p:nvPr>
            <p:ph idx="1"/>
            <p:extLst>
              <p:ext uri="{D42A27DB-BD31-4B8C-83A1-F6EECF244321}">
                <p14:modId xmlns:p14="http://schemas.microsoft.com/office/powerpoint/2010/main" val="3146277808"/>
              </p:ext>
            </p:extLst>
          </p:nvPr>
        </p:nvGraphicFramePr>
        <p:xfrm>
          <a:off x="383776" y="1477038"/>
          <a:ext cx="9501380" cy="4857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138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9EE2380-A4A5-46E0-9A0F-EB41FA58DE34}"/>
              </a:ext>
            </a:extLst>
          </p:cNvPr>
          <p:cNvGraphicFramePr/>
          <p:nvPr>
            <p:extLst>
              <p:ext uri="{D42A27DB-BD31-4B8C-83A1-F6EECF244321}">
                <p14:modId xmlns:p14="http://schemas.microsoft.com/office/powerpoint/2010/main" val="2953603865"/>
              </p:ext>
            </p:extLst>
          </p:nvPr>
        </p:nvGraphicFramePr>
        <p:xfrm>
          <a:off x="512365" y="2111952"/>
          <a:ext cx="8596668" cy="263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9826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820C-DE1A-4D1B-B822-75022C4A6C0F}"/>
              </a:ext>
            </a:extLst>
          </p:cNvPr>
          <p:cNvSpPr>
            <a:spLocks noGrp="1"/>
          </p:cNvSpPr>
          <p:nvPr>
            <p:ph type="title"/>
          </p:nvPr>
        </p:nvSpPr>
        <p:spPr>
          <a:xfrm>
            <a:off x="649053" y="104554"/>
            <a:ext cx="8596668" cy="1320800"/>
          </a:xfrm>
        </p:spPr>
        <p:txBody>
          <a:bodyPr/>
          <a:lstStyle/>
          <a:p>
            <a:r>
              <a:rPr lang="en-IN" b="1" u="sng" dirty="0">
                <a:solidFill>
                  <a:schemeClr val="accent6">
                    <a:lumMod val="75000"/>
                  </a:schemeClr>
                </a:solidFill>
                <a:effectLst>
                  <a:outerShdw blurRad="38100" dist="38100" dir="2700000" algn="tl">
                    <a:srgbClr val="000000">
                      <a:alpha val="43137"/>
                    </a:srgbClr>
                  </a:outerShdw>
                </a:effectLst>
              </a:rPr>
              <a:t>IMPLEMENTATION PHASE (CODING)</a:t>
            </a:r>
            <a:endParaRPr lang="en-IN" dirty="0"/>
          </a:p>
        </p:txBody>
      </p:sp>
      <p:sp>
        <p:nvSpPr>
          <p:cNvPr id="4" name="Content Placeholder 3">
            <a:extLst>
              <a:ext uri="{FF2B5EF4-FFF2-40B4-BE49-F238E27FC236}">
                <a16:creationId xmlns:a16="http://schemas.microsoft.com/office/drawing/2014/main" id="{1F61970D-6E42-4AC7-83B6-D62915A997DD}"/>
              </a:ext>
            </a:extLst>
          </p:cNvPr>
          <p:cNvSpPr txBox="1">
            <a:spLocks/>
          </p:cNvSpPr>
          <p:nvPr/>
        </p:nvSpPr>
        <p:spPr>
          <a:xfrm>
            <a:off x="215420" y="838346"/>
            <a:ext cx="8597900" cy="441668"/>
          </a:xfrm>
          <a:prstGeom prst="rect">
            <a:avLst/>
          </a:prstGeom>
          <a:solidFill>
            <a:schemeClr val="accent1">
              <a:lumMod val="40000"/>
              <a:lumOff val="60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sz="2000" b="1" dirty="0"/>
              <a:t>TABLESPACE Creation:-</a:t>
            </a:r>
          </a:p>
        </p:txBody>
      </p:sp>
      <p:pic>
        <p:nvPicPr>
          <p:cNvPr id="6" name="Picture 5" descr="Text&#10;&#10;Description automatically generated">
            <a:extLst>
              <a:ext uri="{FF2B5EF4-FFF2-40B4-BE49-F238E27FC236}">
                <a16:creationId xmlns:a16="http://schemas.microsoft.com/office/drawing/2014/main" id="{AB84C447-714A-4F48-AA93-16A6D090E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53" y="1694210"/>
            <a:ext cx="8240423" cy="1328500"/>
          </a:xfrm>
          <a:prstGeom prst="rect">
            <a:avLst/>
          </a:prstGeom>
        </p:spPr>
      </p:pic>
      <p:sp>
        <p:nvSpPr>
          <p:cNvPr id="7" name="TextBox 6">
            <a:extLst>
              <a:ext uri="{FF2B5EF4-FFF2-40B4-BE49-F238E27FC236}">
                <a16:creationId xmlns:a16="http://schemas.microsoft.com/office/drawing/2014/main" id="{58D81F75-911F-495C-81E0-0173230B403E}"/>
              </a:ext>
            </a:extLst>
          </p:cNvPr>
          <p:cNvSpPr txBox="1"/>
          <p:nvPr/>
        </p:nvSpPr>
        <p:spPr>
          <a:xfrm>
            <a:off x="649053" y="1355656"/>
            <a:ext cx="2259145" cy="338554"/>
          </a:xfrm>
          <a:prstGeom prst="rect">
            <a:avLst/>
          </a:prstGeom>
          <a:noFill/>
        </p:spPr>
        <p:txBody>
          <a:bodyPr wrap="none" rtlCol="0">
            <a:spAutoFit/>
          </a:bodyPr>
          <a:lstStyle/>
          <a:p>
            <a:r>
              <a:rPr lang="en-IN" sz="1600" b="1" dirty="0"/>
              <a:t>DEFAULT TABLESPACE</a:t>
            </a:r>
          </a:p>
        </p:txBody>
      </p:sp>
      <p:pic>
        <p:nvPicPr>
          <p:cNvPr id="9" name="Picture 8" descr="Text&#10;&#10;Description automatically generated">
            <a:extLst>
              <a:ext uri="{FF2B5EF4-FFF2-40B4-BE49-F238E27FC236}">
                <a16:creationId xmlns:a16="http://schemas.microsoft.com/office/drawing/2014/main" id="{C27915AE-0674-47AE-B688-173BC6186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53" y="3466543"/>
            <a:ext cx="8240423" cy="1331078"/>
          </a:xfrm>
          <a:prstGeom prst="rect">
            <a:avLst/>
          </a:prstGeom>
        </p:spPr>
      </p:pic>
      <p:sp>
        <p:nvSpPr>
          <p:cNvPr id="10" name="TextBox 9">
            <a:extLst>
              <a:ext uri="{FF2B5EF4-FFF2-40B4-BE49-F238E27FC236}">
                <a16:creationId xmlns:a16="http://schemas.microsoft.com/office/drawing/2014/main" id="{FDAACF0F-99B3-4750-BE8E-C6FA9603B1D5}"/>
              </a:ext>
            </a:extLst>
          </p:cNvPr>
          <p:cNvSpPr txBox="1"/>
          <p:nvPr/>
        </p:nvSpPr>
        <p:spPr>
          <a:xfrm>
            <a:off x="649053" y="3127989"/>
            <a:ext cx="1978490" cy="338554"/>
          </a:xfrm>
          <a:prstGeom prst="rect">
            <a:avLst/>
          </a:prstGeom>
          <a:noFill/>
        </p:spPr>
        <p:txBody>
          <a:bodyPr wrap="none" rtlCol="0">
            <a:spAutoFit/>
          </a:bodyPr>
          <a:lstStyle/>
          <a:p>
            <a:r>
              <a:rPr lang="en-IN" sz="1600" b="1" dirty="0"/>
              <a:t>INDEX TABLESPACE</a:t>
            </a:r>
          </a:p>
        </p:txBody>
      </p:sp>
      <p:pic>
        <p:nvPicPr>
          <p:cNvPr id="12" name="Picture 11" descr="Text&#10;&#10;Description automatically generated">
            <a:extLst>
              <a:ext uri="{FF2B5EF4-FFF2-40B4-BE49-F238E27FC236}">
                <a16:creationId xmlns:a16="http://schemas.microsoft.com/office/drawing/2014/main" id="{20CA9EBC-ACA7-4DFD-8B8D-FFD3107F7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53" y="5371240"/>
            <a:ext cx="8240423" cy="1248275"/>
          </a:xfrm>
          <a:prstGeom prst="rect">
            <a:avLst/>
          </a:prstGeom>
        </p:spPr>
      </p:pic>
      <p:sp>
        <p:nvSpPr>
          <p:cNvPr id="13" name="TextBox 12">
            <a:extLst>
              <a:ext uri="{FF2B5EF4-FFF2-40B4-BE49-F238E27FC236}">
                <a16:creationId xmlns:a16="http://schemas.microsoft.com/office/drawing/2014/main" id="{437671E7-2EEB-43E4-A26C-36A2056EBE57}"/>
              </a:ext>
            </a:extLst>
          </p:cNvPr>
          <p:cNvSpPr txBox="1"/>
          <p:nvPr/>
        </p:nvSpPr>
        <p:spPr>
          <a:xfrm>
            <a:off x="649053" y="4966898"/>
            <a:ext cx="2561342" cy="338554"/>
          </a:xfrm>
          <a:prstGeom prst="rect">
            <a:avLst/>
          </a:prstGeom>
          <a:noFill/>
        </p:spPr>
        <p:txBody>
          <a:bodyPr wrap="none" rtlCol="0">
            <a:spAutoFit/>
          </a:bodyPr>
          <a:lstStyle/>
          <a:p>
            <a:r>
              <a:rPr lang="en-IN" sz="1600" b="1" dirty="0"/>
              <a:t>TEMPORARY TABLESPACE</a:t>
            </a:r>
          </a:p>
        </p:txBody>
      </p:sp>
    </p:spTree>
    <p:extLst>
      <p:ext uri="{BB962C8B-B14F-4D97-AF65-F5344CB8AC3E}">
        <p14:creationId xmlns:p14="http://schemas.microsoft.com/office/powerpoint/2010/main" val="144113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61970D-6E42-4AC7-83B6-D62915A997DD}"/>
              </a:ext>
            </a:extLst>
          </p:cNvPr>
          <p:cNvSpPr txBox="1">
            <a:spLocks/>
          </p:cNvSpPr>
          <p:nvPr/>
        </p:nvSpPr>
        <p:spPr>
          <a:xfrm>
            <a:off x="339365" y="983686"/>
            <a:ext cx="8597900" cy="441668"/>
          </a:xfrm>
          <a:prstGeom prst="rect">
            <a:avLst/>
          </a:prstGeom>
          <a:solidFill>
            <a:schemeClr val="accent1">
              <a:lumMod val="40000"/>
              <a:lumOff val="60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sz="2000" b="1" dirty="0"/>
              <a:t>Database USER Creation:-</a:t>
            </a:r>
          </a:p>
        </p:txBody>
      </p:sp>
      <p:pic>
        <p:nvPicPr>
          <p:cNvPr id="5" name="Picture 4" descr="Text&#10;&#10;Description automatically generated">
            <a:extLst>
              <a:ext uri="{FF2B5EF4-FFF2-40B4-BE49-F238E27FC236}">
                <a16:creationId xmlns:a16="http://schemas.microsoft.com/office/drawing/2014/main" id="{E3F588E7-E8B3-4D38-8678-A3FE189EA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53" y="1622436"/>
            <a:ext cx="7291252" cy="2343149"/>
          </a:xfrm>
          <a:prstGeom prst="rect">
            <a:avLst/>
          </a:prstGeom>
        </p:spPr>
      </p:pic>
      <p:sp>
        <p:nvSpPr>
          <p:cNvPr id="14" name="Content Placeholder 3">
            <a:extLst>
              <a:ext uri="{FF2B5EF4-FFF2-40B4-BE49-F238E27FC236}">
                <a16:creationId xmlns:a16="http://schemas.microsoft.com/office/drawing/2014/main" id="{A631A552-6326-4551-A2A7-C4B21E4C9D35}"/>
              </a:ext>
            </a:extLst>
          </p:cNvPr>
          <p:cNvSpPr txBox="1">
            <a:spLocks/>
          </p:cNvSpPr>
          <p:nvPr/>
        </p:nvSpPr>
        <p:spPr>
          <a:xfrm>
            <a:off x="339365" y="4407187"/>
            <a:ext cx="8597900" cy="441668"/>
          </a:xfrm>
          <a:prstGeom prst="rect">
            <a:avLst/>
          </a:prstGeom>
          <a:solidFill>
            <a:schemeClr val="accent1">
              <a:lumMod val="40000"/>
              <a:lumOff val="60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sz="2000" b="1" dirty="0"/>
              <a:t>Grant Permissions to USER :-</a:t>
            </a:r>
          </a:p>
        </p:txBody>
      </p:sp>
      <p:pic>
        <p:nvPicPr>
          <p:cNvPr id="11" name="Picture 10" descr="Graphical user interface, text&#10;&#10;Description automatically generated with medium confidence">
            <a:extLst>
              <a:ext uri="{FF2B5EF4-FFF2-40B4-BE49-F238E27FC236}">
                <a16:creationId xmlns:a16="http://schemas.microsoft.com/office/drawing/2014/main" id="{0A7BCEB8-7FA0-40BD-8483-1277B743A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53" y="4990257"/>
            <a:ext cx="7343315" cy="1343614"/>
          </a:xfrm>
          <a:prstGeom prst="rect">
            <a:avLst/>
          </a:prstGeom>
        </p:spPr>
      </p:pic>
      <p:sp>
        <p:nvSpPr>
          <p:cNvPr id="9" name="Title 5">
            <a:extLst>
              <a:ext uri="{FF2B5EF4-FFF2-40B4-BE49-F238E27FC236}">
                <a16:creationId xmlns:a16="http://schemas.microsoft.com/office/drawing/2014/main" id="{9CE32F8E-1C16-4EC4-A815-F816AAE1C9C3}"/>
              </a:ext>
            </a:extLst>
          </p:cNvPr>
          <p:cNvSpPr>
            <a:spLocks noGrp="1"/>
          </p:cNvSpPr>
          <p:nvPr>
            <p:ph type="title"/>
          </p:nvPr>
        </p:nvSpPr>
        <p:spPr>
          <a:xfrm>
            <a:off x="184691" y="150828"/>
            <a:ext cx="8596668" cy="733196"/>
          </a:xfrm>
        </p:spPr>
        <p:txBody>
          <a:bodyPr/>
          <a:lstStyle/>
          <a:p>
            <a:r>
              <a:rPr lang="en-IN" dirty="0">
                <a:solidFill>
                  <a:schemeClr val="tx1"/>
                </a:solidFill>
              </a:rPr>
              <a:t>(Continue..)</a:t>
            </a:r>
          </a:p>
        </p:txBody>
      </p:sp>
    </p:spTree>
    <p:extLst>
      <p:ext uri="{BB962C8B-B14F-4D97-AF65-F5344CB8AC3E}">
        <p14:creationId xmlns:p14="http://schemas.microsoft.com/office/powerpoint/2010/main" val="3200765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837408-50E6-4BEB-B584-CEFCE342EAE2}"/>
              </a:ext>
            </a:extLst>
          </p:cNvPr>
          <p:cNvSpPr>
            <a:spLocks noGrp="1"/>
          </p:cNvSpPr>
          <p:nvPr>
            <p:ph idx="1"/>
          </p:nvPr>
        </p:nvSpPr>
        <p:spPr>
          <a:xfrm>
            <a:off x="677334" y="2160590"/>
            <a:ext cx="8596668" cy="405058"/>
          </a:xfrm>
          <a:solidFill>
            <a:schemeClr val="accent1">
              <a:lumMod val="60000"/>
              <a:lumOff val="40000"/>
            </a:schemeClr>
          </a:solidFill>
        </p:spPr>
        <p:txBody>
          <a:bodyPr/>
          <a:lstStyle/>
          <a:p>
            <a:r>
              <a:rPr lang="en-IN" b="1" dirty="0"/>
              <a:t>Verifying User:</a:t>
            </a:r>
          </a:p>
        </p:txBody>
      </p:sp>
      <p:pic>
        <p:nvPicPr>
          <p:cNvPr id="5" name="Picture 4" descr="Text&#10;&#10;Description automatically generated">
            <a:extLst>
              <a:ext uri="{FF2B5EF4-FFF2-40B4-BE49-F238E27FC236}">
                <a16:creationId xmlns:a16="http://schemas.microsoft.com/office/drawing/2014/main" id="{299D24EB-E752-4BBF-BEB9-426BED36E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91" y="2812936"/>
            <a:ext cx="11810899" cy="1506145"/>
          </a:xfrm>
          <a:prstGeom prst="rect">
            <a:avLst/>
          </a:prstGeom>
        </p:spPr>
      </p:pic>
      <p:sp>
        <p:nvSpPr>
          <p:cNvPr id="6" name="Title 5">
            <a:extLst>
              <a:ext uri="{FF2B5EF4-FFF2-40B4-BE49-F238E27FC236}">
                <a16:creationId xmlns:a16="http://schemas.microsoft.com/office/drawing/2014/main" id="{A303A921-1740-443D-897D-25F631572D4D}"/>
              </a:ext>
            </a:extLst>
          </p:cNvPr>
          <p:cNvSpPr>
            <a:spLocks noGrp="1"/>
          </p:cNvSpPr>
          <p:nvPr>
            <p:ph type="title"/>
          </p:nvPr>
        </p:nvSpPr>
        <p:spPr>
          <a:xfrm>
            <a:off x="184691" y="150828"/>
            <a:ext cx="8596668" cy="733196"/>
          </a:xfrm>
        </p:spPr>
        <p:txBody>
          <a:bodyPr/>
          <a:lstStyle/>
          <a:p>
            <a:r>
              <a:rPr lang="en-IN" dirty="0">
                <a:solidFill>
                  <a:schemeClr val="tx1"/>
                </a:solidFill>
              </a:rPr>
              <a:t>(Continue..)</a:t>
            </a:r>
          </a:p>
        </p:txBody>
      </p:sp>
    </p:spTree>
    <p:extLst>
      <p:ext uri="{BB962C8B-B14F-4D97-AF65-F5344CB8AC3E}">
        <p14:creationId xmlns:p14="http://schemas.microsoft.com/office/powerpoint/2010/main" val="413991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B1E4-69E7-4C5D-9B09-4B8ADCA898A3}"/>
              </a:ext>
            </a:extLst>
          </p:cNvPr>
          <p:cNvSpPr>
            <a:spLocks noGrp="1"/>
          </p:cNvSpPr>
          <p:nvPr>
            <p:ph type="title"/>
          </p:nvPr>
        </p:nvSpPr>
        <p:spPr>
          <a:xfrm>
            <a:off x="643467" y="816638"/>
            <a:ext cx="3367359" cy="5224724"/>
          </a:xfrm>
        </p:spPr>
        <p:txBody>
          <a:bodyPr anchor="ctr">
            <a:normAutofit/>
          </a:bodyPr>
          <a:lstStyle/>
          <a:p>
            <a:r>
              <a:rPr lang="en-IN" b="1" u="sng" dirty="0">
                <a:solidFill>
                  <a:schemeClr val="accent6">
                    <a:lumMod val="50000"/>
                  </a:schemeClr>
                </a:solidFill>
                <a:effectLst>
                  <a:outerShdw blurRad="38100" dist="38100" dir="2700000" algn="tl">
                    <a:srgbClr val="000000">
                      <a:alpha val="43137"/>
                    </a:srgbClr>
                  </a:outerShdw>
                </a:effectLst>
              </a:rPr>
              <a:t>PROCEDURE 1:</a:t>
            </a:r>
          </a:p>
        </p:txBody>
      </p:sp>
      <p:graphicFrame>
        <p:nvGraphicFramePr>
          <p:cNvPr id="3" name="Content Placeholder 2">
            <a:extLst>
              <a:ext uri="{FF2B5EF4-FFF2-40B4-BE49-F238E27FC236}">
                <a16:creationId xmlns:a16="http://schemas.microsoft.com/office/drawing/2014/main" id="{4B5D66E7-6C47-4AEE-974D-32D5999CB4D1}"/>
              </a:ext>
            </a:extLst>
          </p:cNvPr>
          <p:cNvGraphicFramePr>
            <a:graphicFrameLocks noGrp="1"/>
          </p:cNvGraphicFramePr>
          <p:nvPr>
            <p:ph idx="1"/>
            <p:extLst>
              <p:ext uri="{D42A27DB-BD31-4B8C-83A1-F6EECF244321}">
                <p14:modId xmlns:p14="http://schemas.microsoft.com/office/powerpoint/2010/main" val="3452100864"/>
              </p:ext>
            </p:extLst>
          </p:nvPr>
        </p:nvGraphicFramePr>
        <p:xfrm>
          <a:off x="4654294" y="816638"/>
          <a:ext cx="5074164" cy="5224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8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919A8660-819E-4561-A0A3-A95F0CF72453}"/>
              </a:ext>
            </a:extLst>
          </p:cNvPr>
          <p:cNvPicPr>
            <a:picLocks noChangeAspect="1"/>
          </p:cNvPicPr>
          <p:nvPr/>
        </p:nvPicPr>
        <p:blipFill rotWithShape="1">
          <a:blip r:embed="rId3">
            <a:extLst>
              <a:ext uri="{28A0092B-C50C-407E-A947-70E740481C1C}">
                <a14:useLocalDpi xmlns:a14="http://schemas.microsoft.com/office/drawing/2010/main" val="0"/>
              </a:ext>
            </a:extLst>
          </a:blip>
          <a:srcRect b="15094"/>
          <a:stretch/>
        </p:blipFill>
        <p:spPr>
          <a:xfrm>
            <a:off x="3692298" y="461365"/>
            <a:ext cx="4804354" cy="2702459"/>
          </a:xfrm>
          <a:prstGeom prst="rect">
            <a:avLst/>
          </a:prstGeom>
        </p:spPr>
      </p:pic>
      <p:sp>
        <p:nvSpPr>
          <p:cNvPr id="2" name="Title 1">
            <a:extLst>
              <a:ext uri="{FF2B5EF4-FFF2-40B4-BE49-F238E27FC236}">
                <a16:creationId xmlns:a16="http://schemas.microsoft.com/office/drawing/2014/main" id="{4822DB36-531A-4640-92FE-8FA27D3E8FB3}"/>
              </a:ext>
            </a:extLst>
          </p:cNvPr>
          <p:cNvSpPr>
            <a:spLocks noGrp="1"/>
          </p:cNvSpPr>
          <p:nvPr>
            <p:ph type="title"/>
          </p:nvPr>
        </p:nvSpPr>
        <p:spPr>
          <a:xfrm>
            <a:off x="365759" y="3794760"/>
            <a:ext cx="11471565" cy="1739347"/>
          </a:xfrm>
        </p:spPr>
        <p:txBody>
          <a:bodyPr vert="horz" lIns="91440" tIns="45720" rIns="91440" bIns="45720" rtlCol="0" anchor="ctr">
            <a:noAutofit/>
          </a:bodyPr>
          <a:lstStyle/>
          <a:p>
            <a:pPr algn="ctr">
              <a:lnSpc>
                <a:spcPct val="80000"/>
              </a:lnSpc>
            </a:pPr>
            <a:r>
              <a:rPr lang="en-US" sz="1800" b="1" spc="150" dirty="0">
                <a:solidFill>
                  <a:srgbClr val="0070C0"/>
                </a:solidFill>
              </a:rPr>
              <a:t>Presented By</a:t>
            </a:r>
            <a:r>
              <a:rPr lang="en-US" sz="1800" b="1" spc="150" dirty="0"/>
              <a:t>: </a:t>
            </a:r>
            <a:r>
              <a:rPr lang="en-US" sz="1800" b="1" spc="150" dirty="0">
                <a:solidFill>
                  <a:schemeClr val="bg2">
                    <a:lumMod val="25000"/>
                  </a:schemeClr>
                </a:solidFill>
              </a:rPr>
              <a:t>Nithin Kumar Pendam</a:t>
            </a:r>
            <a:br>
              <a:rPr lang="en-US" sz="1800" b="1" spc="150" dirty="0"/>
            </a:br>
            <a:br>
              <a:rPr lang="en-US" sz="1800" b="1" spc="150" dirty="0"/>
            </a:br>
            <a:r>
              <a:rPr lang="en-US" sz="1800" b="1" spc="150" dirty="0">
                <a:solidFill>
                  <a:srgbClr val="0070C0"/>
                </a:solidFill>
              </a:rPr>
              <a:t>Batch</a:t>
            </a:r>
            <a:r>
              <a:rPr lang="en-US" sz="1800" b="1" spc="150" dirty="0"/>
              <a:t>: </a:t>
            </a:r>
            <a:r>
              <a:rPr lang="en-US" sz="1800" b="1" spc="150" dirty="0">
                <a:solidFill>
                  <a:schemeClr val="tx1"/>
                </a:solidFill>
              </a:rPr>
              <a:t>RDBMS (PL/SQL) Sep </a:t>
            </a:r>
            <a:r>
              <a:rPr lang="en-US" sz="2000" b="1" spc="150" dirty="0">
                <a:solidFill>
                  <a:schemeClr val="tx1"/>
                </a:solidFill>
              </a:rPr>
              <a:t>2</a:t>
            </a:r>
            <a:r>
              <a:rPr lang="en-US" sz="1600" b="1" cap="none" spc="150" dirty="0">
                <a:solidFill>
                  <a:schemeClr val="tx1"/>
                </a:solidFill>
              </a:rPr>
              <a:t>nd</a:t>
            </a:r>
            <a:br>
              <a:rPr lang="en-US" sz="1800" b="1" spc="150" dirty="0"/>
            </a:br>
            <a:br>
              <a:rPr lang="en-US" sz="1800" b="1" spc="150" dirty="0"/>
            </a:br>
            <a:r>
              <a:rPr lang="en-US" sz="1800" b="1" spc="150" dirty="0">
                <a:solidFill>
                  <a:srgbClr val="0070C0"/>
                </a:solidFill>
              </a:rPr>
              <a:t>Under the Guidance of</a:t>
            </a:r>
            <a:r>
              <a:rPr lang="en-US" sz="1800" b="1" spc="150" dirty="0"/>
              <a:t>: </a:t>
            </a:r>
            <a:r>
              <a:rPr lang="en-US" sz="1800" b="1" spc="150" dirty="0">
                <a:solidFill>
                  <a:schemeClr val="tx1"/>
                </a:solidFill>
              </a:rPr>
              <a:t>Ajay Kumar </a:t>
            </a:r>
            <a:r>
              <a:rPr lang="en-US" sz="1800" b="1" spc="150" dirty="0" err="1">
                <a:solidFill>
                  <a:schemeClr val="tx1"/>
                </a:solidFill>
              </a:rPr>
              <a:t>Nerumati</a:t>
            </a:r>
            <a:br>
              <a:rPr lang="en-US" sz="1800" b="1" spc="150" dirty="0"/>
            </a:br>
            <a:br>
              <a:rPr lang="en-US" sz="1800" b="1" spc="150" dirty="0"/>
            </a:br>
            <a:r>
              <a:rPr lang="en-US" sz="1800" b="1" spc="150" dirty="0">
                <a:solidFill>
                  <a:srgbClr val="0070C0"/>
                </a:solidFill>
              </a:rPr>
              <a:t>Mentor</a:t>
            </a:r>
            <a:r>
              <a:rPr lang="en-US" sz="1800" b="1" spc="150" dirty="0"/>
              <a:t>: </a:t>
            </a:r>
            <a:r>
              <a:rPr lang="en-US" sz="1800" b="1" spc="150" dirty="0" err="1">
                <a:solidFill>
                  <a:schemeClr val="tx1"/>
                </a:solidFill>
              </a:rPr>
              <a:t>Devangana</a:t>
            </a:r>
            <a:r>
              <a:rPr lang="en-US" sz="1800" b="1" spc="150" dirty="0">
                <a:solidFill>
                  <a:schemeClr val="tx1"/>
                </a:solidFill>
              </a:rPr>
              <a:t> Mandal</a:t>
            </a:r>
          </a:p>
        </p:txBody>
      </p:sp>
    </p:spTree>
    <p:extLst>
      <p:ext uri="{BB962C8B-B14F-4D97-AF65-F5344CB8AC3E}">
        <p14:creationId xmlns:p14="http://schemas.microsoft.com/office/powerpoint/2010/main" val="384796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BA49480D-2052-459A-ADEF-DF6BC96E6A03}"/>
              </a:ext>
            </a:extLst>
          </p:cNvPr>
          <p:cNvSpPr txBox="1">
            <a:spLocks/>
          </p:cNvSpPr>
          <p:nvPr/>
        </p:nvSpPr>
        <p:spPr>
          <a:xfrm>
            <a:off x="35024" y="887971"/>
            <a:ext cx="3720916" cy="843176"/>
          </a:xfrm>
          <a:prstGeom prst="rect">
            <a:avLst/>
          </a:prstGeom>
          <a:solidFill>
            <a:schemeClr val="accent1">
              <a:lumMod val="60000"/>
              <a:lumOff val="40000"/>
            </a:schemeClr>
          </a:solidFill>
        </p:spPr>
        <p:txBody>
          <a:bodyPr vert="horz" lIns="91440" tIns="45720" rIns="91440" bIns="45720" rtlCol="0">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buFont typeface="Wingdings 3" charset="2"/>
              <a:buChar char=""/>
            </a:pPr>
            <a:r>
              <a:rPr lang="en-US" b="1" dirty="0">
                <a:solidFill>
                  <a:schemeClr val="tx1">
                    <a:lumMod val="75000"/>
                    <a:lumOff val="25000"/>
                  </a:schemeClr>
                </a:solidFill>
              </a:rPr>
              <a:t> Procedure-1 </a:t>
            </a:r>
          </a:p>
          <a:p>
            <a:pPr algn="l"/>
            <a:r>
              <a:rPr lang="en-US" b="1" dirty="0">
                <a:solidFill>
                  <a:schemeClr val="tx1">
                    <a:lumMod val="75000"/>
                    <a:lumOff val="25000"/>
                  </a:schemeClr>
                </a:solidFill>
              </a:rPr>
              <a:t>	Creation:</a:t>
            </a:r>
          </a:p>
        </p:txBody>
      </p:sp>
      <p:pic>
        <p:nvPicPr>
          <p:cNvPr id="15" name="Content Placeholder 14" descr="Text&#10;&#10;Description automatically generated">
            <a:extLst>
              <a:ext uri="{FF2B5EF4-FFF2-40B4-BE49-F238E27FC236}">
                <a16:creationId xmlns:a16="http://schemas.microsoft.com/office/drawing/2014/main" id="{E92F8B91-A59D-4C93-BC9F-297A3C1CB4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2428" y="0"/>
            <a:ext cx="9844548" cy="6858000"/>
          </a:xfrm>
        </p:spPr>
      </p:pic>
    </p:spTree>
    <p:extLst>
      <p:ext uri="{BB962C8B-B14F-4D97-AF65-F5344CB8AC3E}">
        <p14:creationId xmlns:p14="http://schemas.microsoft.com/office/powerpoint/2010/main" val="520406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BA49480D-2052-459A-ADEF-DF6BC96E6A03}"/>
              </a:ext>
            </a:extLst>
          </p:cNvPr>
          <p:cNvSpPr txBox="1">
            <a:spLocks/>
          </p:cNvSpPr>
          <p:nvPr/>
        </p:nvSpPr>
        <p:spPr>
          <a:xfrm>
            <a:off x="35024" y="887971"/>
            <a:ext cx="3720916" cy="843176"/>
          </a:xfrm>
          <a:prstGeom prst="rect">
            <a:avLst/>
          </a:prstGeom>
          <a:solidFill>
            <a:schemeClr val="accent1">
              <a:lumMod val="60000"/>
              <a:lumOff val="40000"/>
            </a:schemeClr>
          </a:solidFill>
        </p:spPr>
        <p:txBody>
          <a:bodyPr vert="horz" lIns="91440" tIns="45720" rIns="91440" bIns="45720" rtlCol="0">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buFont typeface="Wingdings 3" charset="2"/>
              <a:buChar char=""/>
            </a:pPr>
            <a:r>
              <a:rPr lang="en-US" b="1" dirty="0">
                <a:solidFill>
                  <a:schemeClr val="tx1">
                    <a:lumMod val="75000"/>
                    <a:lumOff val="25000"/>
                  </a:schemeClr>
                </a:solidFill>
              </a:rPr>
              <a:t> Procedure-1 Creation 	(Continue..):</a:t>
            </a:r>
          </a:p>
        </p:txBody>
      </p:sp>
      <p:pic>
        <p:nvPicPr>
          <p:cNvPr id="5" name="Content Placeholder 4" descr="Text&#10;&#10;Description automatically generated">
            <a:extLst>
              <a:ext uri="{FF2B5EF4-FFF2-40B4-BE49-F238E27FC236}">
                <a16:creationId xmlns:a16="http://schemas.microsoft.com/office/drawing/2014/main" id="{173690DA-30D2-4D25-A1D9-93E25AE282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2369" y="-23031"/>
            <a:ext cx="7510667" cy="6881031"/>
          </a:xfrm>
        </p:spPr>
      </p:pic>
    </p:spTree>
    <p:extLst>
      <p:ext uri="{BB962C8B-B14F-4D97-AF65-F5344CB8AC3E}">
        <p14:creationId xmlns:p14="http://schemas.microsoft.com/office/powerpoint/2010/main" val="3099054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B1E4-69E7-4C5D-9B09-4B8ADCA898A3}"/>
              </a:ext>
            </a:extLst>
          </p:cNvPr>
          <p:cNvSpPr>
            <a:spLocks noGrp="1"/>
          </p:cNvSpPr>
          <p:nvPr>
            <p:ph type="title"/>
          </p:nvPr>
        </p:nvSpPr>
        <p:spPr>
          <a:xfrm>
            <a:off x="643467" y="816638"/>
            <a:ext cx="3367359" cy="5224724"/>
          </a:xfrm>
        </p:spPr>
        <p:txBody>
          <a:bodyPr anchor="ctr">
            <a:normAutofit/>
          </a:bodyPr>
          <a:lstStyle/>
          <a:p>
            <a:r>
              <a:rPr lang="en-IN" b="1" u="sng" dirty="0">
                <a:solidFill>
                  <a:schemeClr val="accent6">
                    <a:lumMod val="50000"/>
                  </a:schemeClr>
                </a:solidFill>
                <a:effectLst>
                  <a:outerShdw blurRad="38100" dist="38100" dir="2700000" algn="tl">
                    <a:srgbClr val="000000">
                      <a:alpha val="43137"/>
                    </a:srgbClr>
                  </a:outerShdw>
                </a:effectLst>
              </a:rPr>
              <a:t>PROCEDURE 2:</a:t>
            </a:r>
          </a:p>
        </p:txBody>
      </p:sp>
      <p:graphicFrame>
        <p:nvGraphicFramePr>
          <p:cNvPr id="3" name="Content Placeholder 2">
            <a:extLst>
              <a:ext uri="{FF2B5EF4-FFF2-40B4-BE49-F238E27FC236}">
                <a16:creationId xmlns:a16="http://schemas.microsoft.com/office/drawing/2014/main" id="{EBA575B6-9D62-46C5-A066-0D69FB6D4837}"/>
              </a:ext>
            </a:extLst>
          </p:cNvPr>
          <p:cNvGraphicFramePr>
            <a:graphicFrameLocks noGrp="1"/>
          </p:cNvGraphicFramePr>
          <p:nvPr>
            <p:ph idx="1"/>
            <p:extLst>
              <p:ext uri="{D42A27DB-BD31-4B8C-83A1-F6EECF244321}">
                <p14:modId xmlns:p14="http://schemas.microsoft.com/office/powerpoint/2010/main" val="1847732157"/>
              </p:ext>
            </p:extLst>
          </p:nvPr>
        </p:nvGraphicFramePr>
        <p:xfrm>
          <a:off x="4654294" y="816638"/>
          <a:ext cx="5196705" cy="5224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432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E0E676-4C72-4699-BF66-07DB9746ADD8}"/>
              </a:ext>
            </a:extLst>
          </p:cNvPr>
          <p:cNvSpPr>
            <a:spLocks noGrp="1"/>
          </p:cNvSpPr>
          <p:nvPr>
            <p:ph idx="1"/>
          </p:nvPr>
        </p:nvSpPr>
        <p:spPr>
          <a:xfrm>
            <a:off x="0" y="96119"/>
            <a:ext cx="8596668" cy="424981"/>
          </a:xfrm>
          <a:solidFill>
            <a:schemeClr val="accent1">
              <a:lumMod val="60000"/>
              <a:lumOff val="40000"/>
            </a:schemeClr>
          </a:solidFill>
        </p:spPr>
        <p:txBody>
          <a:bodyPr/>
          <a:lstStyle/>
          <a:p>
            <a:r>
              <a:rPr lang="en-IN" b="1" dirty="0"/>
              <a:t>Procedure-2 Creation:</a:t>
            </a:r>
          </a:p>
        </p:txBody>
      </p:sp>
      <p:pic>
        <p:nvPicPr>
          <p:cNvPr id="5" name="Picture 4" descr="Text&#10;&#10;Description automatically generated">
            <a:extLst>
              <a:ext uri="{FF2B5EF4-FFF2-40B4-BE49-F238E27FC236}">
                <a16:creationId xmlns:a16="http://schemas.microsoft.com/office/drawing/2014/main" id="{79DE92FB-C438-49D2-B6B5-0D8D26172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1100"/>
            <a:ext cx="12131531" cy="6240781"/>
          </a:xfrm>
          <a:prstGeom prst="rect">
            <a:avLst/>
          </a:prstGeom>
        </p:spPr>
      </p:pic>
    </p:spTree>
    <p:extLst>
      <p:ext uri="{BB962C8B-B14F-4D97-AF65-F5344CB8AC3E}">
        <p14:creationId xmlns:p14="http://schemas.microsoft.com/office/powerpoint/2010/main" val="3537601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E0E676-4C72-4699-BF66-07DB9746ADD8}"/>
              </a:ext>
            </a:extLst>
          </p:cNvPr>
          <p:cNvSpPr>
            <a:spLocks noGrp="1"/>
          </p:cNvSpPr>
          <p:nvPr>
            <p:ph idx="1"/>
          </p:nvPr>
        </p:nvSpPr>
        <p:spPr>
          <a:xfrm>
            <a:off x="0" y="96120"/>
            <a:ext cx="8596668" cy="836036"/>
          </a:xfrm>
          <a:solidFill>
            <a:schemeClr val="accent1">
              <a:lumMod val="60000"/>
              <a:lumOff val="40000"/>
            </a:schemeClr>
          </a:solidFill>
        </p:spPr>
        <p:txBody>
          <a:bodyPr/>
          <a:lstStyle/>
          <a:p>
            <a:r>
              <a:rPr lang="en-IN" b="1" dirty="0"/>
              <a:t>Procedure-2 Creation</a:t>
            </a:r>
          </a:p>
          <a:p>
            <a:pPr marL="457200" lvl="1" indent="0">
              <a:buNone/>
            </a:pPr>
            <a:r>
              <a:rPr lang="en-IN" b="1" dirty="0"/>
              <a:t>(Continue..):</a:t>
            </a:r>
          </a:p>
        </p:txBody>
      </p:sp>
      <p:pic>
        <p:nvPicPr>
          <p:cNvPr id="4" name="Picture 3" descr="Text&#10;&#10;Description automatically generated">
            <a:extLst>
              <a:ext uri="{FF2B5EF4-FFF2-40B4-BE49-F238E27FC236}">
                <a16:creationId xmlns:a16="http://schemas.microsoft.com/office/drawing/2014/main" id="{56B9C2C2-858A-47AA-BC7F-1F09FED16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945" y="0"/>
            <a:ext cx="6244571" cy="6858000"/>
          </a:xfrm>
          <a:prstGeom prst="rect">
            <a:avLst/>
          </a:prstGeom>
        </p:spPr>
      </p:pic>
    </p:spTree>
    <p:extLst>
      <p:ext uri="{BB962C8B-B14F-4D97-AF65-F5344CB8AC3E}">
        <p14:creationId xmlns:p14="http://schemas.microsoft.com/office/powerpoint/2010/main" val="3719731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E0E676-4C72-4699-BF66-07DB9746ADD8}"/>
              </a:ext>
            </a:extLst>
          </p:cNvPr>
          <p:cNvSpPr>
            <a:spLocks noGrp="1"/>
          </p:cNvSpPr>
          <p:nvPr>
            <p:ph idx="1"/>
          </p:nvPr>
        </p:nvSpPr>
        <p:spPr>
          <a:xfrm>
            <a:off x="0" y="444911"/>
            <a:ext cx="8596668" cy="407346"/>
          </a:xfrm>
          <a:solidFill>
            <a:schemeClr val="accent1">
              <a:lumMod val="60000"/>
              <a:lumOff val="40000"/>
            </a:schemeClr>
          </a:solidFill>
        </p:spPr>
        <p:txBody>
          <a:bodyPr/>
          <a:lstStyle/>
          <a:p>
            <a:r>
              <a:rPr lang="en-IN" b="1" dirty="0"/>
              <a:t>Function used in Procedure-2:</a:t>
            </a:r>
          </a:p>
        </p:txBody>
      </p:sp>
      <p:pic>
        <p:nvPicPr>
          <p:cNvPr id="5" name="Picture 4" descr="Text&#10;&#10;Description automatically generated">
            <a:extLst>
              <a:ext uri="{FF2B5EF4-FFF2-40B4-BE49-F238E27FC236}">
                <a16:creationId xmlns:a16="http://schemas.microsoft.com/office/drawing/2014/main" id="{8F54311D-FEEF-4364-8677-B9075C31E458}"/>
              </a:ext>
            </a:extLst>
          </p:cNvPr>
          <p:cNvPicPr>
            <a:picLocks noChangeAspect="1"/>
          </p:cNvPicPr>
          <p:nvPr/>
        </p:nvPicPr>
        <p:blipFill rotWithShape="1">
          <a:blip r:embed="rId2">
            <a:extLst>
              <a:ext uri="{28A0092B-C50C-407E-A947-70E740481C1C}">
                <a14:useLocalDpi xmlns:a14="http://schemas.microsoft.com/office/drawing/2010/main" val="0"/>
              </a:ext>
            </a:extLst>
          </a:blip>
          <a:srcRect t="3972" r="12473" b="58440"/>
          <a:stretch/>
        </p:blipFill>
        <p:spPr>
          <a:xfrm>
            <a:off x="264801" y="1064226"/>
            <a:ext cx="11662397" cy="2817261"/>
          </a:xfrm>
          <a:prstGeom prst="rect">
            <a:avLst/>
          </a:prstGeom>
        </p:spPr>
      </p:pic>
    </p:spTree>
    <p:extLst>
      <p:ext uri="{BB962C8B-B14F-4D97-AF65-F5344CB8AC3E}">
        <p14:creationId xmlns:p14="http://schemas.microsoft.com/office/powerpoint/2010/main" val="4145352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B1E4-69E7-4C5D-9B09-4B8ADCA898A3}"/>
              </a:ext>
            </a:extLst>
          </p:cNvPr>
          <p:cNvSpPr>
            <a:spLocks noGrp="1"/>
          </p:cNvSpPr>
          <p:nvPr>
            <p:ph type="title"/>
          </p:nvPr>
        </p:nvSpPr>
        <p:spPr>
          <a:xfrm>
            <a:off x="643467" y="816638"/>
            <a:ext cx="3367359" cy="5224724"/>
          </a:xfrm>
        </p:spPr>
        <p:txBody>
          <a:bodyPr anchor="ctr">
            <a:normAutofit/>
          </a:bodyPr>
          <a:lstStyle/>
          <a:p>
            <a:r>
              <a:rPr lang="en-IN" b="1" u="sng" dirty="0">
                <a:solidFill>
                  <a:schemeClr val="accent6">
                    <a:lumMod val="50000"/>
                  </a:schemeClr>
                </a:solidFill>
                <a:effectLst>
                  <a:outerShdw blurRad="38100" dist="38100" dir="2700000" algn="tl">
                    <a:srgbClr val="000000">
                      <a:alpha val="43137"/>
                    </a:srgbClr>
                  </a:outerShdw>
                </a:effectLst>
              </a:rPr>
              <a:t>PROCEDURE 3:</a:t>
            </a:r>
          </a:p>
        </p:txBody>
      </p:sp>
      <p:graphicFrame>
        <p:nvGraphicFramePr>
          <p:cNvPr id="3" name="Content Placeholder 2">
            <a:extLst>
              <a:ext uri="{FF2B5EF4-FFF2-40B4-BE49-F238E27FC236}">
                <a16:creationId xmlns:a16="http://schemas.microsoft.com/office/drawing/2014/main" id="{F4994C30-6F6C-4EBD-9BC1-72E749CEC2B7}"/>
              </a:ext>
            </a:extLst>
          </p:cNvPr>
          <p:cNvGraphicFramePr>
            <a:graphicFrameLocks noGrp="1"/>
          </p:cNvGraphicFramePr>
          <p:nvPr>
            <p:ph idx="1"/>
            <p:extLst>
              <p:ext uri="{D42A27DB-BD31-4B8C-83A1-F6EECF244321}">
                <p14:modId xmlns:p14="http://schemas.microsoft.com/office/powerpoint/2010/main" val="3087523633"/>
              </p:ext>
            </p:extLst>
          </p:nvPr>
        </p:nvGraphicFramePr>
        <p:xfrm>
          <a:off x="4654294" y="816638"/>
          <a:ext cx="5196705" cy="5224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436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CD5D6E-478F-4D72-9CC9-89D0C961AE10}"/>
              </a:ext>
            </a:extLst>
          </p:cNvPr>
          <p:cNvSpPr>
            <a:spLocks noGrp="1"/>
          </p:cNvSpPr>
          <p:nvPr>
            <p:ph idx="1"/>
          </p:nvPr>
        </p:nvSpPr>
        <p:spPr>
          <a:xfrm>
            <a:off x="0" y="120454"/>
            <a:ext cx="8596668" cy="829457"/>
          </a:xfrm>
          <a:solidFill>
            <a:schemeClr val="accent3">
              <a:lumMod val="40000"/>
              <a:lumOff val="60000"/>
            </a:schemeClr>
          </a:solidFill>
        </p:spPr>
        <p:txBody>
          <a:bodyPr/>
          <a:lstStyle/>
          <a:p>
            <a:r>
              <a:rPr lang="en-IN" b="1" dirty="0"/>
              <a:t>Procedure-3 </a:t>
            </a:r>
          </a:p>
          <a:p>
            <a:pPr marL="0" indent="0">
              <a:buNone/>
            </a:pPr>
            <a:r>
              <a:rPr lang="en-IN" b="1" dirty="0"/>
              <a:t>	Creation:</a:t>
            </a:r>
          </a:p>
        </p:txBody>
      </p:sp>
      <p:pic>
        <p:nvPicPr>
          <p:cNvPr id="5" name="Picture 4" descr="Text&#10;&#10;Description automatically generated">
            <a:extLst>
              <a:ext uri="{FF2B5EF4-FFF2-40B4-BE49-F238E27FC236}">
                <a16:creationId xmlns:a16="http://schemas.microsoft.com/office/drawing/2014/main" id="{61CC3EED-72B1-45E3-B2FA-5E2BE8784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713" y="0"/>
            <a:ext cx="9666829" cy="6858000"/>
          </a:xfrm>
          <a:prstGeom prst="rect">
            <a:avLst/>
          </a:prstGeom>
        </p:spPr>
      </p:pic>
    </p:spTree>
    <p:extLst>
      <p:ext uri="{BB962C8B-B14F-4D97-AF65-F5344CB8AC3E}">
        <p14:creationId xmlns:p14="http://schemas.microsoft.com/office/powerpoint/2010/main" val="1649671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B1E4-69E7-4C5D-9B09-4B8ADCA898A3}"/>
              </a:ext>
            </a:extLst>
          </p:cNvPr>
          <p:cNvSpPr>
            <a:spLocks noGrp="1"/>
          </p:cNvSpPr>
          <p:nvPr>
            <p:ph type="title"/>
          </p:nvPr>
        </p:nvSpPr>
        <p:spPr>
          <a:xfrm>
            <a:off x="643467" y="816638"/>
            <a:ext cx="3367359" cy="5224724"/>
          </a:xfrm>
        </p:spPr>
        <p:txBody>
          <a:bodyPr anchor="ctr">
            <a:normAutofit/>
          </a:bodyPr>
          <a:lstStyle/>
          <a:p>
            <a:r>
              <a:rPr lang="en-IN" b="1" u="sng" dirty="0">
                <a:solidFill>
                  <a:schemeClr val="accent6">
                    <a:lumMod val="50000"/>
                  </a:schemeClr>
                </a:solidFill>
                <a:effectLst>
                  <a:outerShdw blurRad="38100" dist="38100" dir="2700000" algn="tl">
                    <a:srgbClr val="000000">
                      <a:alpha val="43137"/>
                    </a:srgbClr>
                  </a:outerShdw>
                </a:effectLst>
              </a:rPr>
              <a:t>PROCEDURE 4:</a:t>
            </a:r>
          </a:p>
        </p:txBody>
      </p:sp>
      <p:graphicFrame>
        <p:nvGraphicFramePr>
          <p:cNvPr id="3" name="Content Placeholder 2">
            <a:extLst>
              <a:ext uri="{FF2B5EF4-FFF2-40B4-BE49-F238E27FC236}">
                <a16:creationId xmlns:a16="http://schemas.microsoft.com/office/drawing/2014/main" id="{9A55C290-00B1-43CD-B403-5D45EC05792D}"/>
              </a:ext>
            </a:extLst>
          </p:cNvPr>
          <p:cNvGraphicFramePr>
            <a:graphicFrameLocks noGrp="1"/>
          </p:cNvGraphicFramePr>
          <p:nvPr>
            <p:ph idx="1"/>
            <p:extLst>
              <p:ext uri="{D42A27DB-BD31-4B8C-83A1-F6EECF244321}">
                <p14:modId xmlns:p14="http://schemas.microsoft.com/office/powerpoint/2010/main" val="793771037"/>
              </p:ext>
            </p:extLst>
          </p:nvPr>
        </p:nvGraphicFramePr>
        <p:xfrm>
          <a:off x="4654294" y="816638"/>
          <a:ext cx="5196705" cy="5224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323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7ECF78-128C-4AC5-BCA3-EE87AE9B7059}"/>
              </a:ext>
            </a:extLst>
          </p:cNvPr>
          <p:cNvSpPr>
            <a:spLocks noGrp="1"/>
          </p:cNvSpPr>
          <p:nvPr>
            <p:ph idx="1"/>
          </p:nvPr>
        </p:nvSpPr>
        <p:spPr>
          <a:xfrm>
            <a:off x="0" y="171534"/>
            <a:ext cx="8596668" cy="396638"/>
          </a:xfrm>
          <a:solidFill>
            <a:schemeClr val="accent3">
              <a:lumMod val="40000"/>
              <a:lumOff val="60000"/>
            </a:schemeClr>
          </a:solidFill>
        </p:spPr>
        <p:txBody>
          <a:bodyPr/>
          <a:lstStyle/>
          <a:p>
            <a:r>
              <a:rPr lang="en-IN" b="1" dirty="0"/>
              <a:t>Procedure-4 Creation:</a:t>
            </a:r>
          </a:p>
        </p:txBody>
      </p:sp>
      <p:pic>
        <p:nvPicPr>
          <p:cNvPr id="4" name="Picture 3" descr="Text&#10;&#10;Description automatically generated">
            <a:extLst>
              <a:ext uri="{FF2B5EF4-FFF2-40B4-BE49-F238E27FC236}">
                <a16:creationId xmlns:a16="http://schemas.microsoft.com/office/drawing/2014/main" id="{B2D7FE2D-11BC-4D1B-B8AD-ACE1FDFE9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225" y="0"/>
            <a:ext cx="8358884" cy="6858000"/>
          </a:xfrm>
          <a:prstGeom prst="rect">
            <a:avLst/>
          </a:prstGeom>
        </p:spPr>
      </p:pic>
    </p:spTree>
    <p:extLst>
      <p:ext uri="{BB962C8B-B14F-4D97-AF65-F5344CB8AC3E}">
        <p14:creationId xmlns:p14="http://schemas.microsoft.com/office/powerpoint/2010/main" val="1725185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ock&#10;&#10;Description automatically generated">
            <a:extLst>
              <a:ext uri="{FF2B5EF4-FFF2-40B4-BE49-F238E27FC236}">
                <a16:creationId xmlns:a16="http://schemas.microsoft.com/office/drawing/2014/main" id="{5571A11A-C990-40B9-B7FD-EF02D1EFD166}"/>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7B10651-3C19-45FC-8EA9-BF9FAD560366}"/>
              </a:ext>
            </a:extLst>
          </p:cNvPr>
          <p:cNvSpPr>
            <a:spLocks noGrp="1"/>
          </p:cNvSpPr>
          <p:nvPr>
            <p:ph type="title"/>
          </p:nvPr>
        </p:nvSpPr>
        <p:spPr>
          <a:xfrm>
            <a:off x="677334" y="609600"/>
            <a:ext cx="8596668" cy="1320800"/>
          </a:xfrm>
        </p:spPr>
        <p:txBody>
          <a:bodyPr>
            <a:normAutofit/>
          </a:bodyPr>
          <a:lstStyle/>
          <a:p>
            <a:r>
              <a:rPr lang="en-IN" sz="4800" b="1" dirty="0"/>
              <a:t>DASHBOARD</a:t>
            </a:r>
          </a:p>
        </p:txBody>
      </p:sp>
      <p:sp>
        <p:nvSpPr>
          <p:cNvPr id="9" name="Content Placeholder 8">
            <a:extLst>
              <a:ext uri="{FF2B5EF4-FFF2-40B4-BE49-F238E27FC236}">
                <a16:creationId xmlns:a16="http://schemas.microsoft.com/office/drawing/2014/main" id="{CDD6B3B1-7BD3-46B1-B009-5D7754715F3C}"/>
              </a:ext>
            </a:extLst>
          </p:cNvPr>
          <p:cNvSpPr>
            <a:spLocks noGrp="1"/>
          </p:cNvSpPr>
          <p:nvPr>
            <p:ph idx="1"/>
          </p:nvPr>
        </p:nvSpPr>
        <p:spPr>
          <a:xfrm>
            <a:off x="6096000" y="1628559"/>
            <a:ext cx="5551503" cy="5229431"/>
          </a:xfrm>
        </p:spPr>
        <p:txBody>
          <a:bodyPr>
            <a:normAutofit fontScale="92500" lnSpcReduction="10000"/>
          </a:bodyPr>
          <a:lstStyle/>
          <a:p>
            <a:r>
              <a:rPr lang="en-US" b="1" dirty="0">
                <a:solidFill>
                  <a:srgbClr val="FFFFFF"/>
                </a:solidFill>
              </a:rPr>
              <a:t>SPRINT 2:</a:t>
            </a:r>
          </a:p>
          <a:p>
            <a:pPr lvl="1">
              <a:buClr>
                <a:srgbClr val="FF0000"/>
              </a:buClr>
              <a:buFont typeface="Wingdings 3" panose="05040102010807070707" pitchFamily="18" charset="2"/>
              <a:buChar char=""/>
            </a:pPr>
            <a:r>
              <a:rPr lang="en-US" dirty="0">
                <a:solidFill>
                  <a:srgbClr val="FFFFFF"/>
                </a:solidFill>
              </a:rPr>
              <a:t>SDLC</a:t>
            </a:r>
          </a:p>
          <a:p>
            <a:pPr lvl="1">
              <a:buClr>
                <a:srgbClr val="FF0000"/>
              </a:buClr>
              <a:buFont typeface="Wingdings 3" panose="05040102010807070707" pitchFamily="18" charset="2"/>
              <a:buChar char=""/>
            </a:pPr>
            <a:r>
              <a:rPr lang="en-US" dirty="0">
                <a:solidFill>
                  <a:srgbClr val="FFFFFF"/>
                </a:solidFill>
              </a:rPr>
              <a:t>Creating Tablespaces</a:t>
            </a:r>
          </a:p>
          <a:p>
            <a:pPr lvl="1">
              <a:buClr>
                <a:srgbClr val="FF0000"/>
              </a:buClr>
              <a:buFont typeface="Wingdings 3" panose="05040102010807070707" pitchFamily="18" charset="2"/>
              <a:buChar char=""/>
            </a:pPr>
            <a:r>
              <a:rPr lang="en-US" dirty="0">
                <a:solidFill>
                  <a:srgbClr val="FFFFFF"/>
                </a:solidFill>
              </a:rPr>
              <a:t>Creating Users &amp; giving Privileges</a:t>
            </a:r>
          </a:p>
          <a:p>
            <a:pPr lvl="1">
              <a:buClr>
                <a:srgbClr val="FF0000"/>
              </a:buClr>
              <a:buFont typeface="Wingdings 3" panose="05040102010807070707" pitchFamily="18" charset="2"/>
              <a:buChar char=""/>
            </a:pPr>
            <a:r>
              <a:rPr lang="en-US" dirty="0">
                <a:solidFill>
                  <a:srgbClr val="FFFFFF"/>
                </a:solidFill>
              </a:rPr>
              <a:t>Packages</a:t>
            </a:r>
          </a:p>
          <a:p>
            <a:pPr lvl="1">
              <a:buClr>
                <a:srgbClr val="FF0000"/>
              </a:buClr>
              <a:buFont typeface="Wingdings 3" panose="05040102010807070707" pitchFamily="18" charset="2"/>
              <a:buChar char=""/>
            </a:pPr>
            <a:r>
              <a:rPr lang="en-US" b="1" dirty="0">
                <a:solidFill>
                  <a:srgbClr val="FFFFFF"/>
                </a:solidFill>
              </a:rPr>
              <a:t>Tuning Methods:</a:t>
            </a:r>
          </a:p>
          <a:p>
            <a:pPr lvl="2">
              <a:buClr>
                <a:srgbClr val="FF0000"/>
              </a:buClr>
              <a:buFont typeface="Wingdings 3" panose="05040102010807070707" pitchFamily="18" charset="2"/>
              <a:buChar char=""/>
            </a:pPr>
            <a:r>
              <a:rPr lang="en-US" dirty="0">
                <a:solidFill>
                  <a:srgbClr val="FFFFFF"/>
                </a:solidFill>
              </a:rPr>
              <a:t>Hints</a:t>
            </a:r>
          </a:p>
          <a:p>
            <a:pPr lvl="2">
              <a:buClr>
                <a:srgbClr val="FF0000"/>
              </a:buClr>
              <a:buFont typeface="Wingdings 3" panose="05040102010807070707" pitchFamily="18" charset="2"/>
              <a:buChar char=""/>
            </a:pPr>
            <a:r>
              <a:rPr lang="en-US" dirty="0">
                <a:solidFill>
                  <a:srgbClr val="FFFFFF"/>
                </a:solidFill>
              </a:rPr>
              <a:t>Obfuscation</a:t>
            </a:r>
          </a:p>
          <a:p>
            <a:pPr lvl="2">
              <a:buClr>
                <a:srgbClr val="FF0000"/>
              </a:buClr>
              <a:buFont typeface="Wingdings 3" panose="05040102010807070707" pitchFamily="18" charset="2"/>
              <a:buChar char=""/>
            </a:pPr>
            <a:r>
              <a:rPr lang="en-US" dirty="0">
                <a:solidFill>
                  <a:srgbClr val="FFFFFF"/>
                </a:solidFill>
              </a:rPr>
              <a:t>Bulk Binds</a:t>
            </a:r>
          </a:p>
          <a:p>
            <a:pPr lvl="2">
              <a:buClr>
                <a:srgbClr val="FF0000"/>
              </a:buClr>
              <a:buFont typeface="Wingdings 3" panose="05040102010807070707" pitchFamily="18" charset="2"/>
              <a:buChar char=""/>
            </a:pPr>
            <a:r>
              <a:rPr lang="en-US" dirty="0">
                <a:solidFill>
                  <a:srgbClr val="FFFFFF"/>
                </a:solidFill>
              </a:rPr>
              <a:t>Pragmas</a:t>
            </a:r>
          </a:p>
          <a:p>
            <a:pPr lvl="2">
              <a:buClr>
                <a:srgbClr val="FF0000"/>
              </a:buClr>
              <a:buFont typeface="Wingdings 3" panose="05040102010807070707" pitchFamily="18" charset="2"/>
              <a:buChar char=""/>
            </a:pPr>
            <a:r>
              <a:rPr lang="en-US" dirty="0">
                <a:solidFill>
                  <a:srgbClr val="FFFFFF"/>
                </a:solidFill>
              </a:rPr>
              <a:t>Redo Log Multiplexing</a:t>
            </a:r>
          </a:p>
          <a:p>
            <a:pPr lvl="2">
              <a:buClr>
                <a:srgbClr val="FF0000"/>
              </a:buClr>
              <a:buFont typeface="Wingdings 3" panose="05040102010807070707" pitchFamily="18" charset="2"/>
              <a:buChar char=""/>
            </a:pPr>
            <a:r>
              <a:rPr lang="en-US" dirty="0">
                <a:solidFill>
                  <a:srgbClr val="FFFFFF"/>
                </a:solidFill>
              </a:rPr>
              <a:t>Materialized Views</a:t>
            </a:r>
          </a:p>
          <a:p>
            <a:pPr lvl="2">
              <a:buClr>
                <a:srgbClr val="FF0000"/>
              </a:buClr>
              <a:buFont typeface="Wingdings 3" panose="05040102010807070707" pitchFamily="18" charset="2"/>
              <a:buChar char=""/>
            </a:pPr>
            <a:r>
              <a:rPr lang="en-US" dirty="0">
                <a:solidFill>
                  <a:srgbClr val="FFFFFF"/>
                </a:solidFill>
              </a:rPr>
              <a:t>Indexes</a:t>
            </a:r>
          </a:p>
          <a:p>
            <a:pPr lvl="2">
              <a:buClr>
                <a:srgbClr val="FF0000"/>
              </a:buClr>
              <a:buFont typeface="Wingdings 3" panose="05040102010807070707" pitchFamily="18" charset="2"/>
              <a:buChar char=""/>
            </a:pPr>
            <a:r>
              <a:rPr lang="en-US" dirty="0">
                <a:solidFill>
                  <a:srgbClr val="FFFFFF"/>
                </a:solidFill>
              </a:rPr>
              <a:t>Joins</a:t>
            </a:r>
          </a:p>
          <a:p>
            <a:pPr lvl="1">
              <a:buClr>
                <a:srgbClr val="FF0000"/>
              </a:buClr>
              <a:buFont typeface="Wingdings 3" panose="05040102010807070707" pitchFamily="18" charset="2"/>
              <a:buChar char=""/>
            </a:pPr>
            <a:r>
              <a:rPr lang="en-US" dirty="0">
                <a:solidFill>
                  <a:srgbClr val="FFFFFF"/>
                </a:solidFill>
              </a:rPr>
              <a:t>MongoDB</a:t>
            </a:r>
          </a:p>
          <a:p>
            <a:pPr lvl="1">
              <a:buClr>
                <a:srgbClr val="FF0000"/>
              </a:buClr>
              <a:buFont typeface="Wingdings 3" panose="05040102010807070707" pitchFamily="18" charset="2"/>
              <a:buChar char=""/>
            </a:pPr>
            <a:r>
              <a:rPr lang="en-US" dirty="0">
                <a:solidFill>
                  <a:srgbClr val="FFFFFF"/>
                </a:solidFill>
              </a:rPr>
              <a:t>Testing</a:t>
            </a:r>
          </a:p>
        </p:txBody>
      </p:sp>
      <p:sp>
        <p:nvSpPr>
          <p:cNvPr id="8" name="Content Placeholder 8">
            <a:extLst>
              <a:ext uri="{FF2B5EF4-FFF2-40B4-BE49-F238E27FC236}">
                <a16:creationId xmlns:a16="http://schemas.microsoft.com/office/drawing/2014/main" id="{86A09284-3A4C-4334-804A-D81FBC8FAD25}"/>
              </a:ext>
            </a:extLst>
          </p:cNvPr>
          <p:cNvSpPr txBox="1">
            <a:spLocks/>
          </p:cNvSpPr>
          <p:nvPr/>
        </p:nvSpPr>
        <p:spPr>
          <a:xfrm>
            <a:off x="831545" y="1628559"/>
            <a:ext cx="492579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solidFill>
                  <a:srgbClr val="FFFFFF"/>
                </a:solidFill>
              </a:rPr>
              <a:t>SPRINT 1:</a:t>
            </a:r>
          </a:p>
          <a:p>
            <a:pPr lvl="1">
              <a:buClr>
                <a:srgbClr val="FF0000"/>
              </a:buClr>
              <a:buFont typeface="Wingdings 3" panose="05040102010807070707" pitchFamily="18" charset="2"/>
              <a:buChar char=""/>
            </a:pPr>
            <a:r>
              <a:rPr lang="en-US" dirty="0">
                <a:solidFill>
                  <a:srgbClr val="FFFFFF"/>
                </a:solidFill>
              </a:rPr>
              <a:t>ER Diagram</a:t>
            </a:r>
          </a:p>
          <a:p>
            <a:pPr lvl="1">
              <a:buClr>
                <a:srgbClr val="FF0000"/>
              </a:buClr>
              <a:buFont typeface="Wingdings 3" panose="05040102010807070707" pitchFamily="18" charset="2"/>
              <a:buChar char=""/>
            </a:pPr>
            <a:r>
              <a:rPr lang="en-US" dirty="0">
                <a:solidFill>
                  <a:srgbClr val="FFFFFF"/>
                </a:solidFill>
              </a:rPr>
              <a:t>Creating Tables</a:t>
            </a:r>
          </a:p>
          <a:p>
            <a:pPr lvl="1">
              <a:buClr>
                <a:srgbClr val="FF0000"/>
              </a:buClr>
              <a:buFont typeface="Wingdings 3" panose="05040102010807070707" pitchFamily="18" charset="2"/>
              <a:buChar char=""/>
            </a:pPr>
            <a:r>
              <a:rPr lang="en-US" dirty="0">
                <a:solidFill>
                  <a:srgbClr val="FFFFFF"/>
                </a:solidFill>
              </a:rPr>
              <a:t>Procedures</a:t>
            </a:r>
          </a:p>
          <a:p>
            <a:pPr lvl="1">
              <a:buClr>
                <a:srgbClr val="FF0000"/>
              </a:buClr>
              <a:buFont typeface="Wingdings 3" panose="05040102010807070707" pitchFamily="18" charset="2"/>
              <a:buChar char=""/>
            </a:pPr>
            <a:r>
              <a:rPr lang="en-US" dirty="0">
                <a:solidFill>
                  <a:srgbClr val="FFFFFF"/>
                </a:solidFill>
              </a:rPr>
              <a:t>Functions</a:t>
            </a:r>
          </a:p>
          <a:p>
            <a:pPr lvl="1">
              <a:buClr>
                <a:srgbClr val="FF0000"/>
              </a:buClr>
              <a:buFont typeface="Wingdings 3" panose="05040102010807070707" pitchFamily="18" charset="2"/>
              <a:buChar char=""/>
            </a:pPr>
            <a:r>
              <a:rPr lang="en-US" dirty="0">
                <a:solidFill>
                  <a:srgbClr val="FFFFFF"/>
                </a:solidFill>
              </a:rPr>
              <a:t>Exceptions</a:t>
            </a:r>
          </a:p>
        </p:txBody>
      </p:sp>
    </p:spTree>
    <p:extLst>
      <p:ext uri="{BB962C8B-B14F-4D97-AF65-F5344CB8AC3E}">
        <p14:creationId xmlns:p14="http://schemas.microsoft.com/office/powerpoint/2010/main" val="27691386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6" dur="500"/>
                                        <p:tgtEl>
                                          <p:spTgt spid="9">
                                            <p:txEl>
                                              <p:pRg st="0" end="0"/>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randombar(horizontal)">
                                      <p:cBhvr>
                                        <p:cTn id="19" dur="500"/>
                                        <p:tgtEl>
                                          <p:spTgt spid="9">
                                            <p:txEl>
                                              <p:pRg st="1" end="1"/>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randombar(horizontal)">
                                      <p:cBhvr>
                                        <p:cTn id="22" dur="500"/>
                                        <p:tgtEl>
                                          <p:spTgt spid="9">
                                            <p:txEl>
                                              <p:pRg st="2" end="2"/>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randombar(horizontal)">
                                      <p:cBhvr>
                                        <p:cTn id="25" dur="500"/>
                                        <p:tgtEl>
                                          <p:spTgt spid="9">
                                            <p:txEl>
                                              <p:pRg st="3" end="3"/>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randombar(horizontal)">
                                      <p:cBhvr>
                                        <p:cTn id="28" dur="500"/>
                                        <p:tgtEl>
                                          <p:spTgt spid="9">
                                            <p:txEl>
                                              <p:pRg st="4" end="4"/>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randombar(horizontal)">
                                      <p:cBhvr>
                                        <p:cTn id="31" dur="500"/>
                                        <p:tgtEl>
                                          <p:spTgt spid="9">
                                            <p:txEl>
                                              <p:pRg st="5" end="5"/>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9">
                                            <p:txEl>
                                              <p:pRg st="6" end="6"/>
                                            </p:txEl>
                                          </p:spTgt>
                                        </p:tgtEl>
                                        <p:attrNameLst>
                                          <p:attrName>style.visibility</p:attrName>
                                        </p:attrNameLst>
                                      </p:cBhvr>
                                      <p:to>
                                        <p:strVal val="visible"/>
                                      </p:to>
                                    </p:set>
                                    <p:animEffect transition="in" filter="randombar(horizontal)">
                                      <p:cBhvr>
                                        <p:cTn id="34" dur="500"/>
                                        <p:tgtEl>
                                          <p:spTgt spid="9">
                                            <p:txEl>
                                              <p:pRg st="6" end="6"/>
                                            </p:txEl>
                                          </p:spTgt>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randombar(horizontal)">
                                      <p:cBhvr>
                                        <p:cTn id="37" dur="500"/>
                                        <p:tgtEl>
                                          <p:spTgt spid="9">
                                            <p:txEl>
                                              <p:pRg st="7" end="7"/>
                                            </p:tx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randombar(horizontal)">
                                      <p:cBhvr>
                                        <p:cTn id="40" dur="500"/>
                                        <p:tgtEl>
                                          <p:spTgt spid="9">
                                            <p:txEl>
                                              <p:pRg st="8" end="8"/>
                                            </p:txEl>
                                          </p:spTgt>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animEffect transition="in" filter="randombar(horizontal)">
                                      <p:cBhvr>
                                        <p:cTn id="43" dur="500"/>
                                        <p:tgtEl>
                                          <p:spTgt spid="9">
                                            <p:txEl>
                                              <p:pRg st="9" end="9"/>
                                            </p:txEl>
                                          </p:spTgt>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9">
                                            <p:txEl>
                                              <p:pRg st="10" end="10"/>
                                            </p:txEl>
                                          </p:spTgt>
                                        </p:tgtEl>
                                        <p:attrNameLst>
                                          <p:attrName>style.visibility</p:attrName>
                                        </p:attrNameLst>
                                      </p:cBhvr>
                                      <p:to>
                                        <p:strVal val="visible"/>
                                      </p:to>
                                    </p:set>
                                    <p:animEffect transition="in" filter="randombar(horizontal)">
                                      <p:cBhvr>
                                        <p:cTn id="46" dur="500"/>
                                        <p:tgtEl>
                                          <p:spTgt spid="9">
                                            <p:txEl>
                                              <p:pRg st="10" end="10"/>
                                            </p:txEl>
                                          </p:spTgt>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9">
                                            <p:txEl>
                                              <p:pRg st="11" end="11"/>
                                            </p:txEl>
                                          </p:spTgt>
                                        </p:tgtEl>
                                        <p:attrNameLst>
                                          <p:attrName>style.visibility</p:attrName>
                                        </p:attrNameLst>
                                      </p:cBhvr>
                                      <p:to>
                                        <p:strVal val="visible"/>
                                      </p:to>
                                    </p:set>
                                    <p:animEffect transition="in" filter="randombar(horizontal)">
                                      <p:cBhvr>
                                        <p:cTn id="49" dur="500"/>
                                        <p:tgtEl>
                                          <p:spTgt spid="9">
                                            <p:txEl>
                                              <p:pRg st="11" end="11"/>
                                            </p:txEl>
                                          </p:spTgt>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9">
                                            <p:txEl>
                                              <p:pRg st="12" end="12"/>
                                            </p:txEl>
                                          </p:spTgt>
                                        </p:tgtEl>
                                        <p:attrNameLst>
                                          <p:attrName>style.visibility</p:attrName>
                                        </p:attrNameLst>
                                      </p:cBhvr>
                                      <p:to>
                                        <p:strVal val="visible"/>
                                      </p:to>
                                    </p:set>
                                    <p:animEffect transition="in" filter="randombar(horizontal)">
                                      <p:cBhvr>
                                        <p:cTn id="52" dur="500"/>
                                        <p:tgtEl>
                                          <p:spTgt spid="9">
                                            <p:txEl>
                                              <p:pRg st="12" end="12"/>
                                            </p:txEl>
                                          </p:spTgt>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9">
                                            <p:txEl>
                                              <p:pRg st="13" end="13"/>
                                            </p:txEl>
                                          </p:spTgt>
                                        </p:tgtEl>
                                        <p:attrNameLst>
                                          <p:attrName>style.visibility</p:attrName>
                                        </p:attrNameLst>
                                      </p:cBhvr>
                                      <p:to>
                                        <p:strVal val="visible"/>
                                      </p:to>
                                    </p:set>
                                    <p:animEffect transition="in" filter="randombar(horizontal)">
                                      <p:cBhvr>
                                        <p:cTn id="55" dur="500"/>
                                        <p:tgtEl>
                                          <p:spTgt spid="9">
                                            <p:txEl>
                                              <p:pRg st="13" end="13"/>
                                            </p:txEl>
                                          </p:spTgt>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9">
                                            <p:txEl>
                                              <p:pRg st="14" end="14"/>
                                            </p:txEl>
                                          </p:spTgt>
                                        </p:tgtEl>
                                        <p:attrNameLst>
                                          <p:attrName>style.visibility</p:attrName>
                                        </p:attrNameLst>
                                      </p:cBhvr>
                                      <p:to>
                                        <p:strVal val="visible"/>
                                      </p:to>
                                    </p:set>
                                    <p:animEffect transition="in" filter="randombar(horizontal)">
                                      <p:cBhvr>
                                        <p:cTn id="58" dur="500"/>
                                        <p:tgtEl>
                                          <p:spTgt spid="9">
                                            <p:txEl>
                                              <p:pRg st="14" end="14"/>
                                            </p:txEl>
                                          </p:spTgt>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9">
                                            <p:txEl>
                                              <p:pRg st="15" end="15"/>
                                            </p:txEl>
                                          </p:spTgt>
                                        </p:tgtEl>
                                        <p:attrNameLst>
                                          <p:attrName>style.visibility</p:attrName>
                                        </p:attrNameLst>
                                      </p:cBhvr>
                                      <p:to>
                                        <p:strVal val="visible"/>
                                      </p:to>
                                    </p:set>
                                    <p:animEffect transition="in" filter="randombar(horizontal)">
                                      <p:cBhvr>
                                        <p:cTn id="61"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B1E4-69E7-4C5D-9B09-4B8ADCA898A3}"/>
              </a:ext>
            </a:extLst>
          </p:cNvPr>
          <p:cNvSpPr>
            <a:spLocks noGrp="1"/>
          </p:cNvSpPr>
          <p:nvPr>
            <p:ph type="title"/>
          </p:nvPr>
        </p:nvSpPr>
        <p:spPr>
          <a:xfrm>
            <a:off x="643467" y="816638"/>
            <a:ext cx="3367359" cy="5224724"/>
          </a:xfrm>
        </p:spPr>
        <p:txBody>
          <a:bodyPr anchor="ctr">
            <a:normAutofit/>
          </a:bodyPr>
          <a:lstStyle/>
          <a:p>
            <a:r>
              <a:rPr lang="en-IN" b="1" u="sng" dirty="0">
                <a:solidFill>
                  <a:schemeClr val="accent6">
                    <a:lumMod val="50000"/>
                  </a:schemeClr>
                </a:solidFill>
                <a:effectLst>
                  <a:outerShdw blurRad="38100" dist="38100" dir="2700000" algn="tl">
                    <a:srgbClr val="000000">
                      <a:alpha val="43137"/>
                    </a:srgbClr>
                  </a:outerShdw>
                </a:effectLst>
              </a:rPr>
              <a:t>PROCEDURE 5:</a:t>
            </a:r>
          </a:p>
        </p:txBody>
      </p:sp>
      <p:graphicFrame>
        <p:nvGraphicFramePr>
          <p:cNvPr id="3" name="Content Placeholder 2">
            <a:extLst>
              <a:ext uri="{FF2B5EF4-FFF2-40B4-BE49-F238E27FC236}">
                <a16:creationId xmlns:a16="http://schemas.microsoft.com/office/drawing/2014/main" id="{65E7D658-4C0C-43C4-A60B-5A5C74E3EC67}"/>
              </a:ext>
            </a:extLst>
          </p:cNvPr>
          <p:cNvGraphicFramePr>
            <a:graphicFrameLocks noGrp="1"/>
          </p:cNvGraphicFramePr>
          <p:nvPr>
            <p:ph idx="1"/>
            <p:extLst>
              <p:ext uri="{D42A27DB-BD31-4B8C-83A1-F6EECF244321}">
                <p14:modId xmlns:p14="http://schemas.microsoft.com/office/powerpoint/2010/main" val="1431629445"/>
              </p:ext>
            </p:extLst>
          </p:nvPr>
        </p:nvGraphicFramePr>
        <p:xfrm>
          <a:off x="4654294" y="816638"/>
          <a:ext cx="5196705" cy="5224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286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198F4D-5E8B-4F6C-A53D-574A4E2BA07F}"/>
              </a:ext>
            </a:extLst>
          </p:cNvPr>
          <p:cNvSpPr>
            <a:spLocks noGrp="1"/>
          </p:cNvSpPr>
          <p:nvPr>
            <p:ph idx="1"/>
          </p:nvPr>
        </p:nvSpPr>
        <p:spPr>
          <a:xfrm>
            <a:off x="-95664" y="0"/>
            <a:ext cx="2932392" cy="399495"/>
          </a:xfrm>
          <a:solidFill>
            <a:schemeClr val="accent3">
              <a:lumMod val="40000"/>
              <a:lumOff val="60000"/>
            </a:schemeClr>
          </a:solidFill>
        </p:spPr>
        <p:txBody>
          <a:bodyPr>
            <a:normAutofit/>
          </a:bodyPr>
          <a:lstStyle/>
          <a:p>
            <a:r>
              <a:rPr lang="en-IN" sz="1600" b="1" dirty="0">
                <a:latin typeface="+mj-lt"/>
              </a:rPr>
              <a:t>Procedure-5 Creation:-</a:t>
            </a:r>
          </a:p>
        </p:txBody>
      </p:sp>
      <p:pic>
        <p:nvPicPr>
          <p:cNvPr id="5" name="Picture 4" descr="Text&#10;&#10;Description automatically generated">
            <a:extLst>
              <a:ext uri="{FF2B5EF4-FFF2-40B4-BE49-F238E27FC236}">
                <a16:creationId xmlns:a16="http://schemas.microsoft.com/office/drawing/2014/main" id="{E00A125E-B4D3-4320-9A58-032EE7D33D6C}"/>
              </a:ext>
            </a:extLst>
          </p:cNvPr>
          <p:cNvPicPr>
            <a:picLocks noChangeAspect="1"/>
          </p:cNvPicPr>
          <p:nvPr/>
        </p:nvPicPr>
        <p:blipFill rotWithShape="1">
          <a:blip r:embed="rId2">
            <a:extLst>
              <a:ext uri="{28A0092B-C50C-407E-A947-70E740481C1C}">
                <a14:useLocalDpi xmlns:a14="http://schemas.microsoft.com/office/drawing/2010/main" val="0"/>
              </a:ext>
            </a:extLst>
          </a:blip>
          <a:srcRect t="4539"/>
          <a:stretch/>
        </p:blipFill>
        <p:spPr>
          <a:xfrm>
            <a:off x="2632814" y="0"/>
            <a:ext cx="6722458" cy="6858000"/>
          </a:xfrm>
          <a:prstGeom prst="rect">
            <a:avLst/>
          </a:prstGeom>
        </p:spPr>
      </p:pic>
    </p:spTree>
    <p:extLst>
      <p:ext uri="{BB962C8B-B14F-4D97-AF65-F5344CB8AC3E}">
        <p14:creationId xmlns:p14="http://schemas.microsoft.com/office/powerpoint/2010/main" val="2876491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F17F0C-C870-4B05-AFF6-8C4236EE0F3E}"/>
              </a:ext>
            </a:extLst>
          </p:cNvPr>
          <p:cNvSpPr>
            <a:spLocks noGrp="1"/>
          </p:cNvSpPr>
          <p:nvPr>
            <p:ph idx="1"/>
          </p:nvPr>
        </p:nvSpPr>
        <p:spPr>
          <a:xfrm>
            <a:off x="0" y="0"/>
            <a:ext cx="8596668" cy="3880773"/>
          </a:xfrm>
        </p:spPr>
        <p:txBody>
          <a:bodyPr/>
          <a:lstStyle/>
          <a:p>
            <a:r>
              <a:rPr lang="en-IN" dirty="0"/>
              <a:t>Continue..</a:t>
            </a:r>
          </a:p>
        </p:txBody>
      </p:sp>
      <p:pic>
        <p:nvPicPr>
          <p:cNvPr id="5" name="Picture 4" descr="Text&#10;&#10;Description automatically generated">
            <a:extLst>
              <a:ext uri="{FF2B5EF4-FFF2-40B4-BE49-F238E27FC236}">
                <a16:creationId xmlns:a16="http://schemas.microsoft.com/office/drawing/2014/main" id="{BC2C7EB2-61E5-48DF-8D25-4A5A83B94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362" y="0"/>
            <a:ext cx="7460186" cy="6858000"/>
          </a:xfrm>
          <a:prstGeom prst="rect">
            <a:avLst/>
          </a:prstGeom>
        </p:spPr>
      </p:pic>
    </p:spTree>
    <p:extLst>
      <p:ext uri="{BB962C8B-B14F-4D97-AF65-F5344CB8AC3E}">
        <p14:creationId xmlns:p14="http://schemas.microsoft.com/office/powerpoint/2010/main" val="1096144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28CACF-87C7-410F-8CAE-B71B09DE7EBE}"/>
              </a:ext>
            </a:extLst>
          </p:cNvPr>
          <p:cNvSpPr>
            <a:spLocks noGrp="1"/>
          </p:cNvSpPr>
          <p:nvPr>
            <p:ph idx="1"/>
          </p:nvPr>
        </p:nvSpPr>
        <p:spPr>
          <a:xfrm>
            <a:off x="118534" y="240350"/>
            <a:ext cx="4249280" cy="434374"/>
          </a:xfrm>
          <a:solidFill>
            <a:schemeClr val="accent3">
              <a:lumMod val="40000"/>
              <a:lumOff val="60000"/>
            </a:schemeClr>
          </a:solidFill>
        </p:spPr>
        <p:txBody>
          <a:bodyPr/>
          <a:lstStyle/>
          <a:p>
            <a:r>
              <a:rPr lang="en-IN" b="1" dirty="0"/>
              <a:t>Sequence Used in Procedure 5:</a:t>
            </a:r>
          </a:p>
        </p:txBody>
      </p:sp>
      <p:pic>
        <p:nvPicPr>
          <p:cNvPr id="9" name="Picture 8" descr="A screenshot of a computer&#10;&#10;Description automatically generated with medium confidence">
            <a:extLst>
              <a:ext uri="{FF2B5EF4-FFF2-40B4-BE49-F238E27FC236}">
                <a16:creationId xmlns:a16="http://schemas.microsoft.com/office/drawing/2014/main" id="{6EF1FE9B-BC97-4CE5-9FC4-8F584373B72C}"/>
              </a:ext>
            </a:extLst>
          </p:cNvPr>
          <p:cNvPicPr>
            <a:picLocks noChangeAspect="1"/>
          </p:cNvPicPr>
          <p:nvPr/>
        </p:nvPicPr>
        <p:blipFill rotWithShape="1">
          <a:blip r:embed="rId2">
            <a:extLst>
              <a:ext uri="{28A0092B-C50C-407E-A947-70E740481C1C}">
                <a14:useLocalDpi xmlns:a14="http://schemas.microsoft.com/office/drawing/2010/main" val="0"/>
              </a:ext>
            </a:extLst>
          </a:blip>
          <a:srcRect t="33481" r="75167" b="35556"/>
          <a:stretch/>
        </p:blipFill>
        <p:spPr>
          <a:xfrm>
            <a:off x="538480" y="751731"/>
            <a:ext cx="3657600" cy="2565229"/>
          </a:xfrm>
          <a:prstGeom prst="rect">
            <a:avLst/>
          </a:prstGeom>
        </p:spPr>
      </p:pic>
      <p:sp>
        <p:nvSpPr>
          <p:cNvPr id="10" name="Content Placeholder 2">
            <a:extLst>
              <a:ext uri="{FF2B5EF4-FFF2-40B4-BE49-F238E27FC236}">
                <a16:creationId xmlns:a16="http://schemas.microsoft.com/office/drawing/2014/main" id="{617A8285-5221-420B-830B-49642E4F4F3E}"/>
              </a:ext>
            </a:extLst>
          </p:cNvPr>
          <p:cNvSpPr txBox="1">
            <a:spLocks/>
          </p:cNvSpPr>
          <p:nvPr/>
        </p:nvSpPr>
        <p:spPr>
          <a:xfrm>
            <a:off x="0" y="3611155"/>
            <a:ext cx="8596668" cy="434373"/>
          </a:xfrm>
          <a:prstGeom prst="rect">
            <a:avLst/>
          </a:prstGeom>
          <a:solidFill>
            <a:schemeClr val="accent3">
              <a:lumMod val="40000"/>
              <a:lumOff val="60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b="1" dirty="0"/>
              <a:t>Trigger Used in Procedure 5:</a:t>
            </a:r>
          </a:p>
        </p:txBody>
      </p:sp>
      <p:pic>
        <p:nvPicPr>
          <p:cNvPr id="12" name="Picture 11" descr="Text&#10;&#10;Description automatically generated">
            <a:extLst>
              <a:ext uri="{FF2B5EF4-FFF2-40B4-BE49-F238E27FC236}">
                <a16:creationId xmlns:a16="http://schemas.microsoft.com/office/drawing/2014/main" id="{1737065E-9057-4CCD-AF61-3C27026EBDCF}"/>
              </a:ext>
            </a:extLst>
          </p:cNvPr>
          <p:cNvPicPr>
            <a:picLocks noChangeAspect="1"/>
          </p:cNvPicPr>
          <p:nvPr/>
        </p:nvPicPr>
        <p:blipFill rotWithShape="1">
          <a:blip r:embed="rId3">
            <a:extLst>
              <a:ext uri="{28A0092B-C50C-407E-A947-70E740481C1C}">
                <a14:useLocalDpi xmlns:a14="http://schemas.microsoft.com/office/drawing/2010/main" val="0"/>
              </a:ext>
            </a:extLst>
          </a:blip>
          <a:srcRect t="30963" r="9500" b="32301"/>
          <a:stretch/>
        </p:blipFill>
        <p:spPr>
          <a:xfrm>
            <a:off x="538480" y="4098318"/>
            <a:ext cx="11033760" cy="2519333"/>
          </a:xfrm>
          <a:prstGeom prst="rect">
            <a:avLst/>
          </a:prstGeom>
        </p:spPr>
      </p:pic>
      <p:sp>
        <p:nvSpPr>
          <p:cNvPr id="15" name="Content Placeholder 2">
            <a:extLst>
              <a:ext uri="{FF2B5EF4-FFF2-40B4-BE49-F238E27FC236}">
                <a16:creationId xmlns:a16="http://schemas.microsoft.com/office/drawing/2014/main" id="{7FAAAD34-97E8-46E2-97A3-4A281C0B8D17}"/>
              </a:ext>
            </a:extLst>
          </p:cNvPr>
          <p:cNvSpPr txBox="1">
            <a:spLocks/>
          </p:cNvSpPr>
          <p:nvPr/>
        </p:nvSpPr>
        <p:spPr>
          <a:xfrm>
            <a:off x="5989649" y="240349"/>
            <a:ext cx="4459585" cy="363333"/>
          </a:xfrm>
          <a:prstGeom prst="rect">
            <a:avLst/>
          </a:prstGeom>
          <a:solidFill>
            <a:schemeClr val="accent3">
              <a:lumMod val="40000"/>
              <a:lumOff val="60000"/>
            </a:schemeClr>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b="1" dirty="0"/>
              <a:t>Temporary Table Used:</a:t>
            </a:r>
          </a:p>
        </p:txBody>
      </p:sp>
      <p:pic>
        <p:nvPicPr>
          <p:cNvPr id="4" name="Picture 3" descr="Text&#10;&#10;Description automatically generated">
            <a:extLst>
              <a:ext uri="{FF2B5EF4-FFF2-40B4-BE49-F238E27FC236}">
                <a16:creationId xmlns:a16="http://schemas.microsoft.com/office/drawing/2014/main" id="{E73AE98B-B3D9-4426-BCB7-A883E9626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649" y="745445"/>
            <a:ext cx="5546229" cy="2565229"/>
          </a:xfrm>
          <a:prstGeom prst="rect">
            <a:avLst/>
          </a:prstGeom>
        </p:spPr>
      </p:pic>
    </p:spTree>
    <p:extLst>
      <p:ext uri="{BB962C8B-B14F-4D97-AF65-F5344CB8AC3E}">
        <p14:creationId xmlns:p14="http://schemas.microsoft.com/office/powerpoint/2010/main" val="2598867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B1E4-69E7-4C5D-9B09-4B8ADCA898A3}"/>
              </a:ext>
            </a:extLst>
          </p:cNvPr>
          <p:cNvSpPr>
            <a:spLocks noGrp="1"/>
          </p:cNvSpPr>
          <p:nvPr>
            <p:ph type="title"/>
          </p:nvPr>
        </p:nvSpPr>
        <p:spPr>
          <a:xfrm>
            <a:off x="643467" y="816638"/>
            <a:ext cx="3367359" cy="5224724"/>
          </a:xfrm>
        </p:spPr>
        <p:txBody>
          <a:bodyPr anchor="ctr">
            <a:normAutofit/>
          </a:bodyPr>
          <a:lstStyle/>
          <a:p>
            <a:r>
              <a:rPr lang="en-IN" b="1" u="sng" dirty="0">
                <a:solidFill>
                  <a:schemeClr val="accent6">
                    <a:lumMod val="50000"/>
                  </a:schemeClr>
                </a:solidFill>
                <a:effectLst>
                  <a:outerShdw blurRad="38100" dist="38100" dir="2700000" algn="tl">
                    <a:srgbClr val="000000">
                      <a:alpha val="43137"/>
                    </a:srgbClr>
                  </a:outerShdw>
                </a:effectLst>
              </a:rPr>
              <a:t>PROCEDURE 6:</a:t>
            </a:r>
          </a:p>
        </p:txBody>
      </p:sp>
      <p:graphicFrame>
        <p:nvGraphicFramePr>
          <p:cNvPr id="3" name="Content Placeholder 2">
            <a:extLst>
              <a:ext uri="{FF2B5EF4-FFF2-40B4-BE49-F238E27FC236}">
                <a16:creationId xmlns:a16="http://schemas.microsoft.com/office/drawing/2014/main" id="{3CDC8BA1-054E-4D32-9CCC-5DC42A8BE9B7}"/>
              </a:ext>
            </a:extLst>
          </p:cNvPr>
          <p:cNvGraphicFramePr>
            <a:graphicFrameLocks noGrp="1"/>
          </p:cNvGraphicFramePr>
          <p:nvPr>
            <p:ph idx="1"/>
            <p:extLst>
              <p:ext uri="{D42A27DB-BD31-4B8C-83A1-F6EECF244321}">
                <p14:modId xmlns:p14="http://schemas.microsoft.com/office/powerpoint/2010/main" val="2839348778"/>
              </p:ext>
            </p:extLst>
          </p:nvPr>
        </p:nvGraphicFramePr>
        <p:xfrm>
          <a:off x="4654294" y="816638"/>
          <a:ext cx="5196705" cy="5224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586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55B1E8-FE33-4806-ADED-795323E0D710}"/>
              </a:ext>
            </a:extLst>
          </p:cNvPr>
          <p:cNvSpPr>
            <a:spLocks noGrp="1"/>
          </p:cNvSpPr>
          <p:nvPr>
            <p:ph idx="1"/>
          </p:nvPr>
        </p:nvSpPr>
        <p:spPr>
          <a:xfrm>
            <a:off x="0" y="0"/>
            <a:ext cx="8596668" cy="405353"/>
          </a:xfrm>
          <a:solidFill>
            <a:schemeClr val="accent3">
              <a:lumMod val="40000"/>
              <a:lumOff val="60000"/>
            </a:schemeClr>
          </a:solidFill>
        </p:spPr>
        <p:txBody>
          <a:bodyPr/>
          <a:lstStyle/>
          <a:p>
            <a:r>
              <a:rPr lang="en-IN" b="1" dirty="0"/>
              <a:t>Procedure-6 Creation:</a:t>
            </a:r>
          </a:p>
        </p:txBody>
      </p:sp>
      <p:pic>
        <p:nvPicPr>
          <p:cNvPr id="5" name="Picture 4" descr="Text&#10;&#10;Description automatically generated">
            <a:extLst>
              <a:ext uri="{FF2B5EF4-FFF2-40B4-BE49-F238E27FC236}">
                <a16:creationId xmlns:a16="http://schemas.microsoft.com/office/drawing/2014/main" id="{46ACDEF9-4F6C-454B-9A61-CF2DB9BB1BD2}"/>
              </a:ext>
            </a:extLst>
          </p:cNvPr>
          <p:cNvPicPr>
            <a:picLocks noChangeAspect="1"/>
          </p:cNvPicPr>
          <p:nvPr/>
        </p:nvPicPr>
        <p:blipFill rotWithShape="1">
          <a:blip r:embed="rId2">
            <a:extLst>
              <a:ext uri="{28A0092B-C50C-407E-A947-70E740481C1C}">
                <a14:useLocalDpi xmlns:a14="http://schemas.microsoft.com/office/drawing/2010/main" val="0"/>
              </a:ext>
            </a:extLst>
          </a:blip>
          <a:srcRect t="7423"/>
          <a:stretch/>
        </p:blipFill>
        <p:spPr>
          <a:xfrm>
            <a:off x="688875" y="509047"/>
            <a:ext cx="10814250" cy="6348953"/>
          </a:xfrm>
          <a:prstGeom prst="rect">
            <a:avLst/>
          </a:prstGeom>
        </p:spPr>
      </p:pic>
    </p:spTree>
    <p:extLst>
      <p:ext uri="{BB962C8B-B14F-4D97-AF65-F5344CB8AC3E}">
        <p14:creationId xmlns:p14="http://schemas.microsoft.com/office/powerpoint/2010/main" val="526060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55B1E8-FE33-4806-ADED-795323E0D710}"/>
              </a:ext>
            </a:extLst>
          </p:cNvPr>
          <p:cNvSpPr>
            <a:spLocks noGrp="1"/>
          </p:cNvSpPr>
          <p:nvPr>
            <p:ph idx="1"/>
          </p:nvPr>
        </p:nvSpPr>
        <p:spPr>
          <a:xfrm>
            <a:off x="0" y="0"/>
            <a:ext cx="8596668" cy="433633"/>
          </a:xfrm>
          <a:solidFill>
            <a:schemeClr val="accent3">
              <a:lumMod val="40000"/>
              <a:lumOff val="60000"/>
            </a:schemeClr>
          </a:solidFill>
        </p:spPr>
        <p:txBody>
          <a:bodyPr/>
          <a:lstStyle/>
          <a:p>
            <a:r>
              <a:rPr lang="en-IN" b="1" dirty="0"/>
              <a:t>Procedure-6 Creation (Continue):</a:t>
            </a:r>
          </a:p>
        </p:txBody>
      </p:sp>
      <p:pic>
        <p:nvPicPr>
          <p:cNvPr id="4" name="Picture 3" descr="Text&#10;&#10;Description automatically generated">
            <a:extLst>
              <a:ext uri="{FF2B5EF4-FFF2-40B4-BE49-F238E27FC236}">
                <a16:creationId xmlns:a16="http://schemas.microsoft.com/office/drawing/2014/main" id="{56CF12D0-237C-4489-81E5-2CA235617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79" y="655858"/>
            <a:ext cx="11599041" cy="5546284"/>
          </a:xfrm>
          <a:prstGeom prst="rect">
            <a:avLst/>
          </a:prstGeom>
        </p:spPr>
      </p:pic>
    </p:spTree>
    <p:extLst>
      <p:ext uri="{BB962C8B-B14F-4D97-AF65-F5344CB8AC3E}">
        <p14:creationId xmlns:p14="http://schemas.microsoft.com/office/powerpoint/2010/main" val="3364457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79BFE7-DE05-439B-9D18-4625A9130733}"/>
              </a:ext>
            </a:extLst>
          </p:cNvPr>
          <p:cNvSpPr>
            <a:spLocks noGrp="1"/>
          </p:cNvSpPr>
          <p:nvPr>
            <p:ph type="title"/>
          </p:nvPr>
        </p:nvSpPr>
        <p:spPr>
          <a:xfrm>
            <a:off x="387779" y="609599"/>
            <a:ext cx="3843375" cy="5545667"/>
          </a:xfrm>
        </p:spPr>
        <p:txBody>
          <a:bodyPr anchor="ctr">
            <a:normAutofit/>
          </a:bodyPr>
          <a:lstStyle/>
          <a:p>
            <a:pPr algn="ctr"/>
            <a:r>
              <a:rPr lang="en-IN" sz="4400" b="1" dirty="0">
                <a:solidFill>
                  <a:schemeClr val="tx1">
                    <a:lumMod val="85000"/>
                    <a:lumOff val="15000"/>
                  </a:schemeClr>
                </a:solidFill>
              </a:rPr>
              <a:t>PL/SQL PACKAGE:</a:t>
            </a:r>
          </a:p>
        </p:txBody>
      </p:sp>
      <p:sp>
        <p:nvSpPr>
          <p:cNvPr id="3" name="Content Placeholder 2">
            <a:extLst>
              <a:ext uri="{FF2B5EF4-FFF2-40B4-BE49-F238E27FC236}">
                <a16:creationId xmlns:a16="http://schemas.microsoft.com/office/drawing/2014/main" id="{6BDFA248-58EB-4B8A-B575-5DADBBE8FCDC}"/>
              </a:ext>
            </a:extLst>
          </p:cNvPr>
          <p:cNvSpPr>
            <a:spLocks noGrp="1"/>
          </p:cNvSpPr>
          <p:nvPr>
            <p:ph idx="1"/>
          </p:nvPr>
        </p:nvSpPr>
        <p:spPr>
          <a:xfrm>
            <a:off x="6116084" y="609600"/>
            <a:ext cx="5511296" cy="5545667"/>
          </a:xfrm>
        </p:spPr>
        <p:txBody>
          <a:bodyPr anchor="ctr">
            <a:normAutofit/>
          </a:bodyPr>
          <a:lstStyle/>
          <a:p>
            <a:r>
              <a:rPr lang="en-IN" b="1" dirty="0">
                <a:solidFill>
                  <a:srgbClr val="FFFFFF"/>
                </a:solidFill>
              </a:rPr>
              <a:t>Package</a:t>
            </a:r>
            <a:r>
              <a:rPr lang="en-IN" dirty="0">
                <a:solidFill>
                  <a:srgbClr val="FFFFFF"/>
                </a:solidFill>
              </a:rPr>
              <a:t> is a Schema Object that groups logically related PL/SQL types, variable, constants, subprograms, cursors and exceptions.</a:t>
            </a:r>
          </a:p>
          <a:p>
            <a:r>
              <a:rPr lang="en-IN" dirty="0">
                <a:solidFill>
                  <a:srgbClr val="FFFFFF"/>
                </a:solidFill>
              </a:rPr>
              <a:t>Included all Procedure’s we have created in a Single Package named ‘</a:t>
            </a:r>
            <a:r>
              <a:rPr lang="en-IN" b="1" dirty="0">
                <a:solidFill>
                  <a:srgbClr val="FFFFFF"/>
                </a:solidFill>
              </a:rPr>
              <a:t>AIRLINE</a:t>
            </a:r>
            <a:r>
              <a:rPr lang="en-IN" dirty="0">
                <a:solidFill>
                  <a:srgbClr val="FFFFFF"/>
                </a:solidFill>
              </a:rPr>
              <a:t>’.</a:t>
            </a:r>
          </a:p>
        </p:txBody>
      </p:sp>
    </p:spTree>
    <p:extLst>
      <p:ext uri="{BB962C8B-B14F-4D97-AF65-F5344CB8AC3E}">
        <p14:creationId xmlns:p14="http://schemas.microsoft.com/office/powerpoint/2010/main" val="6903282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CD43F-6563-47D3-8DAD-40FEA35E4F70}"/>
              </a:ext>
            </a:extLst>
          </p:cNvPr>
          <p:cNvSpPr>
            <a:spLocks noGrp="1"/>
          </p:cNvSpPr>
          <p:nvPr>
            <p:ph idx="1"/>
          </p:nvPr>
        </p:nvSpPr>
        <p:spPr>
          <a:xfrm>
            <a:off x="0" y="96120"/>
            <a:ext cx="8596668" cy="449334"/>
          </a:xfrm>
          <a:solidFill>
            <a:schemeClr val="accent3">
              <a:lumMod val="40000"/>
              <a:lumOff val="60000"/>
            </a:schemeClr>
          </a:solidFill>
        </p:spPr>
        <p:txBody>
          <a:bodyPr/>
          <a:lstStyle/>
          <a:p>
            <a:r>
              <a:rPr lang="en-IN" b="1" u="sng" dirty="0"/>
              <a:t>Package Specification Creation</a:t>
            </a:r>
            <a:r>
              <a:rPr lang="en-IN" b="1" dirty="0"/>
              <a:t>:</a:t>
            </a:r>
          </a:p>
        </p:txBody>
      </p:sp>
      <p:pic>
        <p:nvPicPr>
          <p:cNvPr id="7" name="Picture 6" descr="Text&#10;&#10;Description automatically generated">
            <a:extLst>
              <a:ext uri="{FF2B5EF4-FFF2-40B4-BE49-F238E27FC236}">
                <a16:creationId xmlns:a16="http://schemas.microsoft.com/office/drawing/2014/main" id="{57358329-8082-4A20-A0F8-3A586FAB1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76" y="545453"/>
            <a:ext cx="10580648" cy="6216428"/>
          </a:xfrm>
          <a:prstGeom prst="rect">
            <a:avLst/>
          </a:prstGeom>
        </p:spPr>
      </p:pic>
    </p:spTree>
    <p:extLst>
      <p:ext uri="{BB962C8B-B14F-4D97-AF65-F5344CB8AC3E}">
        <p14:creationId xmlns:p14="http://schemas.microsoft.com/office/powerpoint/2010/main" val="886783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396F1-962F-4AF9-B601-9054E425E753}"/>
              </a:ext>
            </a:extLst>
          </p:cNvPr>
          <p:cNvSpPr>
            <a:spLocks noGrp="1"/>
          </p:cNvSpPr>
          <p:nvPr>
            <p:ph idx="1"/>
          </p:nvPr>
        </p:nvSpPr>
        <p:spPr>
          <a:xfrm>
            <a:off x="0" y="180960"/>
            <a:ext cx="8596668" cy="394075"/>
          </a:xfrm>
          <a:solidFill>
            <a:schemeClr val="accent3">
              <a:lumMod val="40000"/>
              <a:lumOff val="60000"/>
            </a:schemeClr>
          </a:solidFill>
        </p:spPr>
        <p:txBody>
          <a:bodyPr/>
          <a:lstStyle/>
          <a:p>
            <a:r>
              <a:rPr lang="en-IN" b="1" u="sng" dirty="0"/>
              <a:t>Package Body Creation:</a:t>
            </a:r>
          </a:p>
        </p:txBody>
      </p:sp>
      <p:pic>
        <p:nvPicPr>
          <p:cNvPr id="5" name="Picture 4" descr="Text&#10;&#10;Description automatically generated">
            <a:extLst>
              <a:ext uri="{FF2B5EF4-FFF2-40B4-BE49-F238E27FC236}">
                <a16:creationId xmlns:a16="http://schemas.microsoft.com/office/drawing/2014/main" id="{D7C84D76-DC70-402D-BA2A-A68E474F5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44" y="678591"/>
            <a:ext cx="9037760" cy="2849744"/>
          </a:xfrm>
          <a:prstGeom prst="rect">
            <a:avLst/>
          </a:prstGeom>
        </p:spPr>
      </p:pic>
      <p:pic>
        <p:nvPicPr>
          <p:cNvPr id="7" name="Picture 6" descr="Text&#10;&#10;Description automatically generated">
            <a:extLst>
              <a:ext uri="{FF2B5EF4-FFF2-40B4-BE49-F238E27FC236}">
                <a16:creationId xmlns:a16="http://schemas.microsoft.com/office/drawing/2014/main" id="{32392C1E-1FB1-49EB-9043-C2615D247582}"/>
              </a:ext>
            </a:extLst>
          </p:cNvPr>
          <p:cNvPicPr>
            <a:picLocks noChangeAspect="1"/>
          </p:cNvPicPr>
          <p:nvPr/>
        </p:nvPicPr>
        <p:blipFill rotWithShape="1">
          <a:blip r:embed="rId3">
            <a:extLst>
              <a:ext uri="{28A0092B-C50C-407E-A947-70E740481C1C}">
                <a14:useLocalDpi xmlns:a14="http://schemas.microsoft.com/office/drawing/2010/main" val="0"/>
              </a:ext>
            </a:extLst>
          </a:blip>
          <a:srcRect t="42149"/>
          <a:stretch/>
        </p:blipFill>
        <p:spPr>
          <a:xfrm>
            <a:off x="389044" y="3992014"/>
            <a:ext cx="9471393" cy="2613656"/>
          </a:xfrm>
          <a:prstGeom prst="rect">
            <a:avLst/>
          </a:prstGeom>
        </p:spPr>
      </p:pic>
      <p:sp>
        <p:nvSpPr>
          <p:cNvPr id="8" name="TextBox 7">
            <a:extLst>
              <a:ext uri="{FF2B5EF4-FFF2-40B4-BE49-F238E27FC236}">
                <a16:creationId xmlns:a16="http://schemas.microsoft.com/office/drawing/2014/main" id="{7BECA59F-A3BB-40AF-BA3F-94457EA82C1D}"/>
              </a:ext>
            </a:extLst>
          </p:cNvPr>
          <p:cNvSpPr txBox="1"/>
          <p:nvPr/>
        </p:nvSpPr>
        <p:spPr>
          <a:xfrm>
            <a:off x="389044" y="3512192"/>
            <a:ext cx="298480" cy="461665"/>
          </a:xfrm>
          <a:prstGeom prst="rect">
            <a:avLst/>
          </a:prstGeom>
          <a:noFill/>
        </p:spPr>
        <p:txBody>
          <a:bodyPr wrap="none" rtlCol="0">
            <a:spAutoFit/>
          </a:bodyPr>
          <a:lstStyle/>
          <a:p>
            <a:r>
              <a:rPr lang="en-IN" sz="2400" b="1" dirty="0"/>
              <a:t>:</a:t>
            </a:r>
            <a:endParaRPr lang="en-IN" b="1" dirty="0"/>
          </a:p>
        </p:txBody>
      </p:sp>
    </p:spTree>
    <p:extLst>
      <p:ext uri="{BB962C8B-B14F-4D97-AF65-F5344CB8AC3E}">
        <p14:creationId xmlns:p14="http://schemas.microsoft.com/office/powerpoint/2010/main" val="413600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Background pattern&#10;&#10;Description automatically generated with low confidence">
            <a:extLst>
              <a:ext uri="{FF2B5EF4-FFF2-40B4-BE49-F238E27FC236}">
                <a16:creationId xmlns:a16="http://schemas.microsoft.com/office/drawing/2014/main" id="{7595F226-1DF1-49EA-B327-F6844437A94C}"/>
              </a:ext>
            </a:extLst>
          </p:cNvPr>
          <p:cNvPicPr>
            <a:picLocks noChangeAspect="1"/>
          </p:cNvPicPr>
          <p:nvPr/>
        </p:nvPicPr>
        <p:blipFill rotWithShape="1">
          <a:blip r:embed="rId2">
            <a:extLst>
              <a:ext uri="{28A0092B-C50C-407E-A947-70E740481C1C}">
                <a14:useLocalDpi xmlns:a14="http://schemas.microsoft.com/office/drawing/2010/main" val="0"/>
              </a:ext>
            </a:extLst>
          </a:blip>
          <a:srcRect l="50617" r="-1" b="-1"/>
          <a:stretch/>
        </p:blipFill>
        <p:spPr>
          <a:xfrm>
            <a:off x="4269854" y="0"/>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1FBF69C3-F4A7-451A-82F3-0596302692B0}"/>
              </a:ext>
            </a:extLst>
          </p:cNvPr>
          <p:cNvSpPr>
            <a:spLocks noGrp="1"/>
          </p:cNvSpPr>
          <p:nvPr>
            <p:ph type="title"/>
          </p:nvPr>
        </p:nvSpPr>
        <p:spPr>
          <a:xfrm>
            <a:off x="292629" y="609600"/>
            <a:ext cx="4620531" cy="1320800"/>
          </a:xfrm>
        </p:spPr>
        <p:txBody>
          <a:bodyPr>
            <a:normAutofit fontScale="90000"/>
          </a:bodyPr>
          <a:lstStyle/>
          <a:p>
            <a:r>
              <a:rPr lang="en-IN" b="1" dirty="0"/>
              <a:t>Table of Contents</a:t>
            </a:r>
            <a:r>
              <a:rPr lang="en-IN" dirty="0"/>
              <a:t>:</a:t>
            </a:r>
          </a:p>
        </p:txBody>
      </p:sp>
      <p:sp>
        <p:nvSpPr>
          <p:cNvPr id="47" name="Content Placeholder 46">
            <a:extLst>
              <a:ext uri="{FF2B5EF4-FFF2-40B4-BE49-F238E27FC236}">
                <a16:creationId xmlns:a16="http://schemas.microsoft.com/office/drawing/2014/main" id="{66A889E6-13FD-4355-81DD-E7C4ABF70F22}"/>
              </a:ext>
            </a:extLst>
          </p:cNvPr>
          <p:cNvSpPr>
            <a:spLocks noGrp="1"/>
          </p:cNvSpPr>
          <p:nvPr>
            <p:ph idx="1"/>
          </p:nvPr>
        </p:nvSpPr>
        <p:spPr>
          <a:xfrm>
            <a:off x="639626" y="1564027"/>
            <a:ext cx="4780785" cy="4469127"/>
          </a:xfrm>
        </p:spPr>
        <p:txBody>
          <a:bodyPr>
            <a:normAutofit fontScale="77500" lnSpcReduction="20000"/>
          </a:bodyPr>
          <a:lstStyle/>
          <a:p>
            <a:r>
              <a:rPr lang="en-US" dirty="0"/>
              <a:t>OBJECTIVE</a:t>
            </a:r>
          </a:p>
          <a:p>
            <a:r>
              <a:rPr lang="en-US" dirty="0"/>
              <a:t>ABSTRACT</a:t>
            </a:r>
          </a:p>
          <a:p>
            <a:r>
              <a:rPr lang="en-US" dirty="0"/>
              <a:t>INTRODUCTION</a:t>
            </a:r>
          </a:p>
          <a:p>
            <a:r>
              <a:rPr lang="en-US" dirty="0"/>
              <a:t>IMPLEMENTING SDLC MODEL</a:t>
            </a:r>
          </a:p>
          <a:p>
            <a:r>
              <a:rPr lang="en-US" dirty="0"/>
              <a:t>REQUIREMENT PHASE</a:t>
            </a:r>
          </a:p>
          <a:p>
            <a:r>
              <a:rPr lang="en-US" dirty="0"/>
              <a:t>TECHNOLOGY USED</a:t>
            </a:r>
          </a:p>
          <a:p>
            <a:r>
              <a:rPr lang="en-US" dirty="0"/>
              <a:t>DESIGN PHASE</a:t>
            </a:r>
          </a:p>
          <a:p>
            <a:r>
              <a:rPr lang="en-US" dirty="0"/>
              <a:t>DEVELOPMENT PHASE</a:t>
            </a:r>
          </a:p>
          <a:p>
            <a:r>
              <a:rPr lang="en-US" dirty="0"/>
              <a:t>IMPLEMENTING PHASE</a:t>
            </a:r>
          </a:p>
          <a:p>
            <a:r>
              <a:rPr lang="en-US" dirty="0"/>
              <a:t>SPRINT 2:</a:t>
            </a:r>
          </a:p>
          <a:p>
            <a:pPr lvl="1"/>
            <a:r>
              <a:rPr lang="en-US" dirty="0"/>
              <a:t>TUNING PHASE</a:t>
            </a:r>
          </a:p>
          <a:p>
            <a:pPr lvl="1"/>
            <a:r>
              <a:rPr lang="en-US" dirty="0"/>
              <a:t>TESTING PHASE</a:t>
            </a:r>
          </a:p>
          <a:p>
            <a:pPr lvl="1"/>
            <a:r>
              <a:rPr lang="en-US" dirty="0"/>
              <a:t>MAINTAINENCE PHASE</a:t>
            </a:r>
          </a:p>
          <a:p>
            <a:r>
              <a:rPr lang="en-US" dirty="0"/>
              <a:t>SUMMARY</a:t>
            </a:r>
          </a:p>
        </p:txBody>
      </p:sp>
    </p:spTree>
    <p:extLst>
      <p:ext uri="{BB962C8B-B14F-4D97-AF65-F5344CB8AC3E}">
        <p14:creationId xmlns:p14="http://schemas.microsoft.com/office/powerpoint/2010/main" val="164679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7">
                                            <p:txEl>
                                              <p:pRg st="0" end="0"/>
                                            </p:txEl>
                                          </p:spTgt>
                                        </p:tgtEl>
                                        <p:attrNameLst>
                                          <p:attrName>style.visibility</p:attrName>
                                        </p:attrNameLst>
                                      </p:cBhvr>
                                      <p:to>
                                        <p:strVal val="visible"/>
                                      </p:to>
                                    </p:set>
                                    <p:animEffect transition="in" filter="randombar(horizontal)">
                                      <p:cBhvr>
                                        <p:cTn id="12" dur="500"/>
                                        <p:tgtEl>
                                          <p:spTgt spid="47">
                                            <p:txEl>
                                              <p:pRg st="0" end="0"/>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7">
                                            <p:txEl>
                                              <p:pRg st="1" end="1"/>
                                            </p:txEl>
                                          </p:spTgt>
                                        </p:tgtEl>
                                        <p:attrNameLst>
                                          <p:attrName>style.visibility</p:attrName>
                                        </p:attrNameLst>
                                      </p:cBhvr>
                                      <p:to>
                                        <p:strVal val="visible"/>
                                      </p:to>
                                    </p:set>
                                    <p:animEffect transition="in" filter="randombar(horizontal)">
                                      <p:cBhvr>
                                        <p:cTn id="15" dur="500"/>
                                        <p:tgtEl>
                                          <p:spTgt spid="47">
                                            <p:txEl>
                                              <p:pRg st="1" end="1"/>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7">
                                            <p:txEl>
                                              <p:pRg st="2" end="2"/>
                                            </p:txEl>
                                          </p:spTgt>
                                        </p:tgtEl>
                                        <p:attrNameLst>
                                          <p:attrName>style.visibility</p:attrName>
                                        </p:attrNameLst>
                                      </p:cBhvr>
                                      <p:to>
                                        <p:strVal val="visible"/>
                                      </p:to>
                                    </p:set>
                                    <p:animEffect transition="in" filter="randombar(horizontal)">
                                      <p:cBhvr>
                                        <p:cTn id="18" dur="500"/>
                                        <p:tgtEl>
                                          <p:spTgt spid="47">
                                            <p:txEl>
                                              <p:pRg st="2" end="2"/>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7">
                                            <p:txEl>
                                              <p:pRg st="3" end="3"/>
                                            </p:txEl>
                                          </p:spTgt>
                                        </p:tgtEl>
                                        <p:attrNameLst>
                                          <p:attrName>style.visibility</p:attrName>
                                        </p:attrNameLst>
                                      </p:cBhvr>
                                      <p:to>
                                        <p:strVal val="visible"/>
                                      </p:to>
                                    </p:set>
                                    <p:animEffect transition="in" filter="randombar(horizontal)">
                                      <p:cBhvr>
                                        <p:cTn id="21" dur="500"/>
                                        <p:tgtEl>
                                          <p:spTgt spid="47">
                                            <p:txEl>
                                              <p:pRg st="3" end="3"/>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7">
                                            <p:txEl>
                                              <p:pRg st="4" end="4"/>
                                            </p:txEl>
                                          </p:spTgt>
                                        </p:tgtEl>
                                        <p:attrNameLst>
                                          <p:attrName>style.visibility</p:attrName>
                                        </p:attrNameLst>
                                      </p:cBhvr>
                                      <p:to>
                                        <p:strVal val="visible"/>
                                      </p:to>
                                    </p:set>
                                    <p:animEffect transition="in" filter="randombar(horizontal)">
                                      <p:cBhvr>
                                        <p:cTn id="24" dur="500"/>
                                        <p:tgtEl>
                                          <p:spTgt spid="47">
                                            <p:txEl>
                                              <p:pRg st="4" end="4"/>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7">
                                            <p:txEl>
                                              <p:pRg st="5" end="5"/>
                                            </p:txEl>
                                          </p:spTgt>
                                        </p:tgtEl>
                                        <p:attrNameLst>
                                          <p:attrName>style.visibility</p:attrName>
                                        </p:attrNameLst>
                                      </p:cBhvr>
                                      <p:to>
                                        <p:strVal val="visible"/>
                                      </p:to>
                                    </p:set>
                                    <p:animEffect transition="in" filter="randombar(horizontal)">
                                      <p:cBhvr>
                                        <p:cTn id="27" dur="500"/>
                                        <p:tgtEl>
                                          <p:spTgt spid="47">
                                            <p:txEl>
                                              <p:pRg st="5" end="5"/>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47">
                                            <p:txEl>
                                              <p:pRg st="6" end="6"/>
                                            </p:txEl>
                                          </p:spTgt>
                                        </p:tgtEl>
                                        <p:attrNameLst>
                                          <p:attrName>style.visibility</p:attrName>
                                        </p:attrNameLst>
                                      </p:cBhvr>
                                      <p:to>
                                        <p:strVal val="visible"/>
                                      </p:to>
                                    </p:set>
                                    <p:animEffect transition="in" filter="randombar(horizontal)">
                                      <p:cBhvr>
                                        <p:cTn id="30" dur="500"/>
                                        <p:tgtEl>
                                          <p:spTgt spid="47">
                                            <p:txEl>
                                              <p:pRg st="6" end="6"/>
                                            </p:tx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47">
                                            <p:txEl>
                                              <p:pRg st="7" end="7"/>
                                            </p:txEl>
                                          </p:spTgt>
                                        </p:tgtEl>
                                        <p:attrNameLst>
                                          <p:attrName>style.visibility</p:attrName>
                                        </p:attrNameLst>
                                      </p:cBhvr>
                                      <p:to>
                                        <p:strVal val="visible"/>
                                      </p:to>
                                    </p:set>
                                    <p:animEffect transition="in" filter="randombar(horizontal)">
                                      <p:cBhvr>
                                        <p:cTn id="33" dur="500"/>
                                        <p:tgtEl>
                                          <p:spTgt spid="47">
                                            <p:txEl>
                                              <p:pRg st="7" end="7"/>
                                            </p:tx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7">
                                            <p:txEl>
                                              <p:pRg st="8" end="8"/>
                                            </p:txEl>
                                          </p:spTgt>
                                        </p:tgtEl>
                                        <p:attrNameLst>
                                          <p:attrName>style.visibility</p:attrName>
                                        </p:attrNameLst>
                                      </p:cBhvr>
                                      <p:to>
                                        <p:strVal val="visible"/>
                                      </p:to>
                                    </p:set>
                                    <p:animEffect transition="in" filter="randombar(horizontal)">
                                      <p:cBhvr>
                                        <p:cTn id="36" dur="500"/>
                                        <p:tgtEl>
                                          <p:spTgt spid="47">
                                            <p:txEl>
                                              <p:pRg st="8" end="8"/>
                                            </p:tx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47">
                                            <p:txEl>
                                              <p:pRg st="9" end="9"/>
                                            </p:txEl>
                                          </p:spTgt>
                                        </p:tgtEl>
                                        <p:attrNameLst>
                                          <p:attrName>style.visibility</p:attrName>
                                        </p:attrNameLst>
                                      </p:cBhvr>
                                      <p:to>
                                        <p:strVal val="visible"/>
                                      </p:to>
                                    </p:set>
                                    <p:animEffect transition="in" filter="randombar(horizontal)">
                                      <p:cBhvr>
                                        <p:cTn id="39" dur="500"/>
                                        <p:tgtEl>
                                          <p:spTgt spid="47">
                                            <p:txEl>
                                              <p:pRg st="9" end="9"/>
                                            </p:txEl>
                                          </p:spTgt>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7">
                                            <p:txEl>
                                              <p:pRg st="10" end="10"/>
                                            </p:txEl>
                                          </p:spTgt>
                                        </p:tgtEl>
                                        <p:attrNameLst>
                                          <p:attrName>style.visibility</p:attrName>
                                        </p:attrNameLst>
                                      </p:cBhvr>
                                      <p:to>
                                        <p:strVal val="visible"/>
                                      </p:to>
                                    </p:set>
                                    <p:animEffect transition="in" filter="randombar(horizontal)">
                                      <p:cBhvr>
                                        <p:cTn id="42" dur="500"/>
                                        <p:tgtEl>
                                          <p:spTgt spid="47">
                                            <p:txEl>
                                              <p:pRg st="10" end="10"/>
                                            </p:txEl>
                                          </p:spTgt>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7">
                                            <p:txEl>
                                              <p:pRg st="11" end="11"/>
                                            </p:txEl>
                                          </p:spTgt>
                                        </p:tgtEl>
                                        <p:attrNameLst>
                                          <p:attrName>style.visibility</p:attrName>
                                        </p:attrNameLst>
                                      </p:cBhvr>
                                      <p:to>
                                        <p:strVal val="visible"/>
                                      </p:to>
                                    </p:set>
                                    <p:animEffect transition="in" filter="randombar(horizontal)">
                                      <p:cBhvr>
                                        <p:cTn id="45" dur="500"/>
                                        <p:tgtEl>
                                          <p:spTgt spid="47">
                                            <p:txEl>
                                              <p:pRg st="11" end="11"/>
                                            </p:txEl>
                                          </p:spTgt>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47">
                                            <p:txEl>
                                              <p:pRg st="12" end="12"/>
                                            </p:txEl>
                                          </p:spTgt>
                                        </p:tgtEl>
                                        <p:attrNameLst>
                                          <p:attrName>style.visibility</p:attrName>
                                        </p:attrNameLst>
                                      </p:cBhvr>
                                      <p:to>
                                        <p:strVal val="visible"/>
                                      </p:to>
                                    </p:set>
                                    <p:animEffect transition="in" filter="randombar(horizontal)">
                                      <p:cBhvr>
                                        <p:cTn id="48" dur="500"/>
                                        <p:tgtEl>
                                          <p:spTgt spid="47">
                                            <p:txEl>
                                              <p:pRg st="12" end="12"/>
                                            </p:txEl>
                                          </p:spTgt>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47">
                                            <p:txEl>
                                              <p:pRg st="13" end="13"/>
                                            </p:txEl>
                                          </p:spTgt>
                                        </p:tgtEl>
                                        <p:attrNameLst>
                                          <p:attrName>style.visibility</p:attrName>
                                        </p:attrNameLst>
                                      </p:cBhvr>
                                      <p:to>
                                        <p:strVal val="visible"/>
                                      </p:to>
                                    </p:set>
                                    <p:animEffect transition="in" filter="randombar(horizontal)">
                                      <p:cBhvr>
                                        <p:cTn id="51" dur="500"/>
                                        <p:tgtEl>
                                          <p:spTgt spid="4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17">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21">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7" name="Freeform: Shape 22">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23">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24">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25">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26">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27">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28">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AAC4ED2-3FEA-46AC-AD06-BC04981B8A5C}"/>
              </a:ext>
            </a:extLst>
          </p:cNvPr>
          <p:cNvSpPr>
            <a:spLocks noGrp="1"/>
          </p:cNvSpPr>
          <p:nvPr>
            <p:ph type="title"/>
          </p:nvPr>
        </p:nvSpPr>
        <p:spPr>
          <a:xfrm>
            <a:off x="786385" y="841248"/>
            <a:ext cx="3515244" cy="5340097"/>
          </a:xfrm>
        </p:spPr>
        <p:txBody>
          <a:bodyPr anchor="ctr">
            <a:normAutofit/>
          </a:bodyPr>
          <a:lstStyle/>
          <a:p>
            <a:r>
              <a:rPr lang="en-IN" sz="6000" b="1" u="sng" dirty="0">
                <a:solidFill>
                  <a:schemeClr val="bg1"/>
                </a:solidFill>
              </a:rPr>
              <a:t>TUNING PHASE:</a:t>
            </a:r>
          </a:p>
        </p:txBody>
      </p:sp>
      <p:graphicFrame>
        <p:nvGraphicFramePr>
          <p:cNvPr id="5" name="Content Placeholder 2">
            <a:extLst>
              <a:ext uri="{FF2B5EF4-FFF2-40B4-BE49-F238E27FC236}">
                <a16:creationId xmlns:a16="http://schemas.microsoft.com/office/drawing/2014/main" id="{B0B88704-ADD3-4482-9247-C261455C475B}"/>
              </a:ext>
            </a:extLst>
          </p:cNvPr>
          <p:cNvGraphicFramePr>
            <a:graphicFrameLocks noGrp="1"/>
          </p:cNvGraphicFramePr>
          <p:nvPr>
            <p:ph idx="1"/>
            <p:extLst>
              <p:ext uri="{D42A27DB-BD31-4B8C-83A1-F6EECF244321}">
                <p14:modId xmlns:p14="http://schemas.microsoft.com/office/powerpoint/2010/main" val="1701228598"/>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11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graphicEl>
                                              <a:dgm id="{8F239C11-DC98-42BF-993C-35D398B06C6E}"/>
                                            </p:graphic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graphicEl>
                                              <a:dgm id="{C5A7EB62-16AF-45B8-B697-66E026493041}"/>
                                            </p:graphic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graphicEl>
                                              <a:dgm id="{5A2D5D79-DA0C-451F-ADD5-293CC442068B}"/>
                                            </p:graphic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graphicEl>
                                              <a:dgm id="{AFB2078D-97FF-449E-87AC-F01A43642EBF}"/>
                                            </p:graphic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graphicEl>
                                              <a:dgm id="{DB15B721-A105-4B97-8FD4-600F9F6D0E7A}"/>
                                            </p:graphic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graphicEl>
                                              <a:dgm id="{440669D8-9B9E-4860-973F-EE04BF3DE25D}"/>
                                            </p:graphic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graphicEl>
                                              <a:dgm id="{41CC2399-FD5E-4485-9F06-CCB0471A8D4E}"/>
                                            </p:graphic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
                                            <p:graphicEl>
                                              <a:dgm id="{3B283DD0-3BC7-427E-9FE6-8199B358D82C}"/>
                                            </p:graphic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
                                            <p:graphicEl>
                                              <a:dgm id="{4D131433-A28E-44D9-894C-BE7B7B3D630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3962061" cy="597768"/>
          </a:xfrm>
          <a:solidFill>
            <a:schemeClr val="accent4">
              <a:lumMod val="40000"/>
              <a:lumOff val="60000"/>
            </a:schemeClr>
          </a:solidFill>
        </p:spPr>
        <p:txBody>
          <a:bodyPr anchor="t">
            <a:normAutofit/>
          </a:bodyPr>
          <a:lstStyle/>
          <a:p>
            <a:pPr algn="ctr"/>
            <a:r>
              <a:rPr lang="en-IN" sz="3600" b="1" u="sng" dirty="0">
                <a:latin typeface="Arial Rounded MT Bold" panose="020F0704030504030204" pitchFamily="34" charset="0"/>
              </a:rPr>
              <a:t>HINTS:</a:t>
            </a: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D901695-B4EA-41EC-8F68-40525B728097}"/>
              </a:ext>
            </a:extLst>
          </p:cNvPr>
          <p:cNvSpPr>
            <a:spLocks noGrp="1"/>
          </p:cNvSpPr>
          <p:nvPr>
            <p:ph idx="1"/>
          </p:nvPr>
        </p:nvSpPr>
        <p:spPr>
          <a:xfrm>
            <a:off x="0" y="1729604"/>
            <a:ext cx="6478513" cy="4516361"/>
          </a:xfrm>
        </p:spPr>
        <p:txBody>
          <a:bodyPr>
            <a:normAutofit/>
          </a:bodyPr>
          <a:lstStyle/>
          <a:p>
            <a:r>
              <a:rPr lang="en-IN" sz="2000" dirty="0"/>
              <a:t>We have used </a:t>
            </a:r>
            <a:r>
              <a:rPr lang="en-IN" sz="2000" b="1" dirty="0"/>
              <a:t>NOCOPY</a:t>
            </a:r>
            <a:r>
              <a:rPr lang="en-IN" sz="2000" dirty="0"/>
              <a:t> Hint in Procedure 1.</a:t>
            </a:r>
          </a:p>
          <a:p>
            <a:pPr marL="0" indent="0">
              <a:buNone/>
            </a:pPr>
            <a:endParaRPr lang="en-IN" sz="2000" dirty="0"/>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4" name="Picture 43" descr="Text&#10;&#10;Description automatically generated">
            <a:extLst>
              <a:ext uri="{FF2B5EF4-FFF2-40B4-BE49-F238E27FC236}">
                <a16:creationId xmlns:a16="http://schemas.microsoft.com/office/drawing/2014/main" id="{010B5568-FEC3-414B-AE8E-FE377997F64D}"/>
              </a:ext>
            </a:extLst>
          </p:cNvPr>
          <p:cNvPicPr>
            <a:picLocks noChangeAspect="1"/>
          </p:cNvPicPr>
          <p:nvPr/>
        </p:nvPicPr>
        <p:blipFill rotWithShape="1">
          <a:blip r:embed="rId2">
            <a:extLst>
              <a:ext uri="{28A0092B-C50C-407E-A947-70E740481C1C}">
                <a14:useLocalDpi xmlns:a14="http://schemas.microsoft.com/office/drawing/2010/main" val="0"/>
              </a:ext>
            </a:extLst>
          </a:blip>
          <a:srcRect r="19860" b="63108"/>
          <a:stretch/>
        </p:blipFill>
        <p:spPr>
          <a:xfrm>
            <a:off x="281689" y="2348306"/>
            <a:ext cx="11628621" cy="3729220"/>
          </a:xfrm>
          <a:prstGeom prst="rect">
            <a:avLst/>
          </a:prstGeom>
        </p:spPr>
      </p:pic>
      <p:sp>
        <p:nvSpPr>
          <p:cNvPr id="46" name="Rectangle 45">
            <a:extLst>
              <a:ext uri="{FF2B5EF4-FFF2-40B4-BE49-F238E27FC236}">
                <a16:creationId xmlns:a16="http://schemas.microsoft.com/office/drawing/2014/main" id="{DF6A229B-3CED-4614-B171-E8B95C36A5CB}"/>
              </a:ext>
            </a:extLst>
          </p:cNvPr>
          <p:cNvSpPr/>
          <p:nvPr/>
        </p:nvSpPr>
        <p:spPr>
          <a:xfrm>
            <a:off x="7840494" y="3190672"/>
            <a:ext cx="933855" cy="418290"/>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Arrow: Right 48">
            <a:extLst>
              <a:ext uri="{FF2B5EF4-FFF2-40B4-BE49-F238E27FC236}">
                <a16:creationId xmlns:a16="http://schemas.microsoft.com/office/drawing/2014/main" id="{DFE9D3CE-772F-42E2-8218-D6843A7A3A5C}"/>
              </a:ext>
            </a:extLst>
          </p:cNvPr>
          <p:cNvSpPr/>
          <p:nvPr/>
        </p:nvSpPr>
        <p:spPr>
          <a:xfrm rot="3553542">
            <a:off x="7048100" y="2083179"/>
            <a:ext cx="1278283" cy="8009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659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3962061" cy="597768"/>
          </a:xfrm>
          <a:solidFill>
            <a:schemeClr val="accent4">
              <a:lumMod val="40000"/>
              <a:lumOff val="60000"/>
            </a:schemeClr>
          </a:solidFill>
        </p:spPr>
        <p:txBody>
          <a:bodyPr anchor="t">
            <a:normAutofit/>
          </a:bodyPr>
          <a:lstStyle/>
          <a:p>
            <a:pPr algn="ctr"/>
            <a:r>
              <a:rPr lang="en-IN" sz="3600" b="1" u="sng" dirty="0">
                <a:latin typeface="Arial Rounded MT Bold" panose="020F0704030504030204" pitchFamily="34" charset="0"/>
              </a:rPr>
              <a:t>HINTS:</a:t>
            </a: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D901695-B4EA-41EC-8F68-40525B728097}"/>
              </a:ext>
            </a:extLst>
          </p:cNvPr>
          <p:cNvSpPr>
            <a:spLocks noGrp="1"/>
          </p:cNvSpPr>
          <p:nvPr>
            <p:ph idx="1"/>
          </p:nvPr>
        </p:nvSpPr>
        <p:spPr>
          <a:xfrm>
            <a:off x="0" y="1729604"/>
            <a:ext cx="7743159" cy="4516361"/>
          </a:xfrm>
        </p:spPr>
        <p:txBody>
          <a:bodyPr>
            <a:normAutofit/>
          </a:bodyPr>
          <a:lstStyle/>
          <a:p>
            <a:r>
              <a:rPr lang="en-IN" sz="2000" dirty="0"/>
              <a:t>We have used </a:t>
            </a:r>
            <a:r>
              <a:rPr lang="en-IN" sz="2000" b="1" dirty="0"/>
              <a:t>PARALLEL ENABLE</a:t>
            </a:r>
            <a:r>
              <a:rPr lang="en-IN" sz="2000" dirty="0"/>
              <a:t> Hint in a Function (FORMAT_PHONE).</a:t>
            </a:r>
          </a:p>
          <a:p>
            <a:pPr marL="0" indent="0">
              <a:buNone/>
            </a:pPr>
            <a:endParaRPr lang="en-IN" sz="2000" dirty="0"/>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Arrow: Right 48">
            <a:extLst>
              <a:ext uri="{FF2B5EF4-FFF2-40B4-BE49-F238E27FC236}">
                <a16:creationId xmlns:a16="http://schemas.microsoft.com/office/drawing/2014/main" id="{DFE9D3CE-772F-42E2-8218-D6843A7A3A5C}"/>
              </a:ext>
            </a:extLst>
          </p:cNvPr>
          <p:cNvSpPr/>
          <p:nvPr/>
        </p:nvSpPr>
        <p:spPr>
          <a:xfrm rot="3553542">
            <a:off x="9019071" y="1503316"/>
            <a:ext cx="1278283" cy="8009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pic>
        <p:nvPicPr>
          <p:cNvPr id="9" name="Picture 8" descr="Text&#10;&#10;Description automatically generated">
            <a:extLst>
              <a:ext uri="{FF2B5EF4-FFF2-40B4-BE49-F238E27FC236}">
                <a16:creationId xmlns:a16="http://schemas.microsoft.com/office/drawing/2014/main" id="{E800DB92-F757-4D1A-8725-EC41BDEF8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4" y="2573289"/>
            <a:ext cx="11678831" cy="2074264"/>
          </a:xfrm>
          <a:prstGeom prst="rect">
            <a:avLst/>
          </a:prstGeom>
        </p:spPr>
      </p:pic>
      <p:sp>
        <p:nvSpPr>
          <p:cNvPr id="46" name="Rectangle 45">
            <a:extLst>
              <a:ext uri="{FF2B5EF4-FFF2-40B4-BE49-F238E27FC236}">
                <a16:creationId xmlns:a16="http://schemas.microsoft.com/office/drawing/2014/main" id="{DF6A229B-3CED-4614-B171-E8B95C36A5CB}"/>
              </a:ext>
            </a:extLst>
          </p:cNvPr>
          <p:cNvSpPr/>
          <p:nvPr/>
        </p:nvSpPr>
        <p:spPr>
          <a:xfrm>
            <a:off x="9898328" y="2524732"/>
            <a:ext cx="1727166" cy="335858"/>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1402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3962061" cy="597768"/>
          </a:xfrm>
          <a:solidFill>
            <a:schemeClr val="accent4">
              <a:lumMod val="40000"/>
              <a:lumOff val="60000"/>
            </a:schemeClr>
          </a:solidFill>
        </p:spPr>
        <p:txBody>
          <a:bodyPr anchor="t">
            <a:normAutofit/>
          </a:bodyPr>
          <a:lstStyle/>
          <a:p>
            <a:pPr algn="ctr"/>
            <a:r>
              <a:rPr lang="en-IN" sz="3600" b="1" u="sng" dirty="0">
                <a:latin typeface="Arial Rounded MT Bold" panose="020F0704030504030204" pitchFamily="34" charset="0"/>
              </a:rPr>
              <a:t>OBFUSCATION</a:t>
            </a:r>
            <a:r>
              <a:rPr lang="en-IN" sz="3600" dirty="0">
                <a:latin typeface="Arial Rounded MT Bold" panose="020F0704030504030204" pitchFamily="34" charset="0"/>
              </a:rPr>
              <a:t>:</a:t>
            </a: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D901695-B4EA-41EC-8F68-40525B728097}"/>
              </a:ext>
            </a:extLst>
          </p:cNvPr>
          <p:cNvSpPr>
            <a:spLocks noGrp="1"/>
          </p:cNvSpPr>
          <p:nvPr>
            <p:ph idx="1"/>
          </p:nvPr>
        </p:nvSpPr>
        <p:spPr>
          <a:xfrm>
            <a:off x="0" y="1729604"/>
            <a:ext cx="9167297" cy="4516361"/>
          </a:xfrm>
        </p:spPr>
        <p:txBody>
          <a:bodyPr>
            <a:normAutofit/>
          </a:bodyPr>
          <a:lstStyle/>
          <a:p>
            <a:r>
              <a:rPr lang="en-IN" sz="2000" dirty="0"/>
              <a:t>Dynamically </a:t>
            </a:r>
            <a:r>
              <a:rPr lang="en-IN" sz="2000" b="1" dirty="0"/>
              <a:t>Obfuscate</a:t>
            </a:r>
            <a:r>
              <a:rPr lang="en-IN" sz="2000" dirty="0"/>
              <a:t>(hiding) </a:t>
            </a:r>
            <a:r>
              <a:rPr lang="en-IN" sz="2000" b="1" dirty="0"/>
              <a:t>PL/SQL source </a:t>
            </a:r>
            <a:r>
              <a:rPr lang="en-IN" sz="2000" dirty="0"/>
              <a:t>code using </a:t>
            </a:r>
            <a:r>
              <a:rPr lang="en-IN" sz="2000" b="1" dirty="0"/>
              <a:t>DBMS_DDL Package</a:t>
            </a:r>
            <a:r>
              <a:rPr lang="en-IN" sz="2000" dirty="0"/>
              <a:t>.</a:t>
            </a:r>
          </a:p>
          <a:p>
            <a:pPr marL="0" indent="0">
              <a:buNone/>
            </a:pPr>
            <a:endParaRPr lang="en-IN" sz="2000" dirty="0"/>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32EB9274-43D0-4137-9B92-7F6038E32F05}"/>
              </a:ext>
            </a:extLst>
          </p:cNvPr>
          <p:cNvPicPr>
            <a:picLocks noChangeAspect="1"/>
          </p:cNvPicPr>
          <p:nvPr/>
        </p:nvPicPr>
        <p:blipFill rotWithShape="1">
          <a:blip r:embed="rId2">
            <a:extLst>
              <a:ext uri="{28A0092B-C50C-407E-A947-70E740481C1C}">
                <a14:useLocalDpi xmlns:a14="http://schemas.microsoft.com/office/drawing/2010/main" val="0"/>
              </a:ext>
            </a:extLst>
          </a:blip>
          <a:srcRect b="72523"/>
          <a:stretch/>
        </p:blipFill>
        <p:spPr>
          <a:xfrm>
            <a:off x="649229" y="2215706"/>
            <a:ext cx="10893541" cy="2085207"/>
          </a:xfrm>
          <a:prstGeom prst="rect">
            <a:avLst/>
          </a:prstGeom>
        </p:spPr>
      </p:pic>
      <p:sp>
        <p:nvSpPr>
          <p:cNvPr id="46" name="Rectangle 45">
            <a:extLst>
              <a:ext uri="{FF2B5EF4-FFF2-40B4-BE49-F238E27FC236}">
                <a16:creationId xmlns:a16="http://schemas.microsoft.com/office/drawing/2014/main" id="{DF6A229B-3CED-4614-B171-E8B95C36A5CB}"/>
              </a:ext>
            </a:extLst>
          </p:cNvPr>
          <p:cNvSpPr/>
          <p:nvPr/>
        </p:nvSpPr>
        <p:spPr>
          <a:xfrm>
            <a:off x="1012054" y="2591452"/>
            <a:ext cx="2504143" cy="368564"/>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Arrow: Right 48">
            <a:extLst>
              <a:ext uri="{FF2B5EF4-FFF2-40B4-BE49-F238E27FC236}">
                <a16:creationId xmlns:a16="http://schemas.microsoft.com/office/drawing/2014/main" id="{DFE9D3CE-772F-42E2-8218-D6843A7A3A5C}"/>
              </a:ext>
            </a:extLst>
          </p:cNvPr>
          <p:cNvSpPr/>
          <p:nvPr/>
        </p:nvSpPr>
        <p:spPr>
          <a:xfrm rot="9961299">
            <a:off x="3688203" y="2161144"/>
            <a:ext cx="954446" cy="61184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5588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5761888" cy="597768"/>
          </a:xfrm>
          <a:solidFill>
            <a:schemeClr val="accent4">
              <a:lumMod val="40000"/>
              <a:lumOff val="60000"/>
            </a:schemeClr>
          </a:solidFill>
        </p:spPr>
        <p:txBody>
          <a:bodyPr anchor="t">
            <a:normAutofit fontScale="90000"/>
          </a:bodyPr>
          <a:lstStyle/>
          <a:p>
            <a:pPr algn="ctr"/>
            <a:r>
              <a:rPr lang="en-IN" sz="3600" b="1" u="sng" dirty="0">
                <a:latin typeface="Arial Rounded MT Bold" panose="020F0704030504030204" pitchFamily="34" charset="0"/>
              </a:rPr>
              <a:t>OBFUSCATION (TESTING)</a:t>
            </a:r>
            <a:r>
              <a:rPr lang="en-IN" sz="3600" dirty="0">
                <a:latin typeface="Arial Rounded MT Bold" panose="020F0704030504030204" pitchFamily="34" charset="0"/>
              </a:rPr>
              <a:t>:</a:t>
            </a: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8C9943AE-9548-4892-8BE9-8BF194797008}"/>
              </a:ext>
            </a:extLst>
          </p:cNvPr>
          <p:cNvSpPr txBox="1"/>
          <p:nvPr/>
        </p:nvSpPr>
        <p:spPr>
          <a:xfrm>
            <a:off x="1825570" y="996940"/>
            <a:ext cx="1342612" cy="523220"/>
          </a:xfrm>
          <a:prstGeom prst="rect">
            <a:avLst/>
          </a:prstGeom>
          <a:noFill/>
        </p:spPr>
        <p:txBody>
          <a:bodyPr wrap="none" rtlCol="0">
            <a:spAutoFit/>
          </a:bodyPr>
          <a:lstStyle/>
          <a:p>
            <a:r>
              <a:rPr lang="en-IN" sz="2800" b="1" u="sng" dirty="0"/>
              <a:t>BEFORE</a:t>
            </a:r>
          </a:p>
        </p:txBody>
      </p:sp>
      <p:pic>
        <p:nvPicPr>
          <p:cNvPr id="13" name="Picture 12" descr="Text&#10;&#10;Description automatically generated">
            <a:extLst>
              <a:ext uri="{FF2B5EF4-FFF2-40B4-BE49-F238E27FC236}">
                <a16:creationId xmlns:a16="http://schemas.microsoft.com/office/drawing/2014/main" id="{A3176596-B5F9-49B3-B158-EB06788E1655}"/>
              </a:ext>
            </a:extLst>
          </p:cNvPr>
          <p:cNvPicPr>
            <a:picLocks noChangeAspect="1"/>
          </p:cNvPicPr>
          <p:nvPr/>
        </p:nvPicPr>
        <p:blipFill rotWithShape="1">
          <a:blip r:embed="rId2">
            <a:extLst>
              <a:ext uri="{28A0092B-C50C-407E-A947-70E740481C1C}">
                <a14:useLocalDpi xmlns:a14="http://schemas.microsoft.com/office/drawing/2010/main" val="0"/>
              </a:ext>
            </a:extLst>
          </a:blip>
          <a:srcRect t="-1169" r="21158" b="41977"/>
          <a:stretch/>
        </p:blipFill>
        <p:spPr>
          <a:xfrm>
            <a:off x="305499" y="1520160"/>
            <a:ext cx="5317182" cy="2655463"/>
          </a:xfrm>
          <a:prstGeom prst="rect">
            <a:avLst/>
          </a:prstGeom>
        </p:spPr>
      </p:pic>
      <p:pic>
        <p:nvPicPr>
          <p:cNvPr id="17" name="Picture 16" descr="Text&#10;&#10;Description automatically generated">
            <a:extLst>
              <a:ext uri="{FF2B5EF4-FFF2-40B4-BE49-F238E27FC236}">
                <a16:creationId xmlns:a16="http://schemas.microsoft.com/office/drawing/2014/main" id="{8D90CD6D-CBD6-4253-A353-3578D7C4B387}"/>
              </a:ext>
            </a:extLst>
          </p:cNvPr>
          <p:cNvPicPr>
            <a:picLocks noChangeAspect="1"/>
          </p:cNvPicPr>
          <p:nvPr/>
        </p:nvPicPr>
        <p:blipFill rotWithShape="1">
          <a:blip r:embed="rId3">
            <a:extLst>
              <a:ext uri="{28A0092B-C50C-407E-A947-70E740481C1C}">
                <a14:useLocalDpi xmlns:a14="http://schemas.microsoft.com/office/drawing/2010/main" val="0"/>
              </a:ext>
            </a:extLst>
          </a:blip>
          <a:srcRect t="1063" r="14819" b="24366"/>
          <a:stretch/>
        </p:blipFill>
        <p:spPr>
          <a:xfrm>
            <a:off x="6216834" y="1553843"/>
            <a:ext cx="5423385" cy="5152954"/>
          </a:xfrm>
          <a:prstGeom prst="rect">
            <a:avLst/>
          </a:prstGeom>
        </p:spPr>
      </p:pic>
      <p:sp>
        <p:nvSpPr>
          <p:cNvPr id="27" name="TextBox 26">
            <a:extLst>
              <a:ext uri="{FF2B5EF4-FFF2-40B4-BE49-F238E27FC236}">
                <a16:creationId xmlns:a16="http://schemas.microsoft.com/office/drawing/2014/main" id="{29670ECD-7ED4-4D70-AB80-0AEAFA28017C}"/>
              </a:ext>
            </a:extLst>
          </p:cNvPr>
          <p:cNvSpPr txBox="1"/>
          <p:nvPr/>
        </p:nvSpPr>
        <p:spPr>
          <a:xfrm>
            <a:off x="8200800" y="996940"/>
            <a:ext cx="1122423" cy="523220"/>
          </a:xfrm>
          <a:prstGeom prst="rect">
            <a:avLst/>
          </a:prstGeom>
          <a:noFill/>
        </p:spPr>
        <p:txBody>
          <a:bodyPr wrap="none" rtlCol="0">
            <a:spAutoFit/>
          </a:bodyPr>
          <a:lstStyle/>
          <a:p>
            <a:r>
              <a:rPr lang="en-IN" sz="2800" b="1" u="sng" dirty="0"/>
              <a:t>AFTER</a:t>
            </a:r>
          </a:p>
        </p:txBody>
      </p:sp>
      <p:sp>
        <p:nvSpPr>
          <p:cNvPr id="49" name="Arrow: Right 48">
            <a:extLst>
              <a:ext uri="{FF2B5EF4-FFF2-40B4-BE49-F238E27FC236}">
                <a16:creationId xmlns:a16="http://schemas.microsoft.com/office/drawing/2014/main" id="{DFE9D3CE-772F-42E2-8218-D6843A7A3A5C}"/>
              </a:ext>
            </a:extLst>
          </p:cNvPr>
          <p:cNvSpPr/>
          <p:nvPr/>
        </p:nvSpPr>
        <p:spPr>
          <a:xfrm rot="9602482">
            <a:off x="8085249" y="3985844"/>
            <a:ext cx="2021502" cy="117706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cxnSp>
        <p:nvCxnSpPr>
          <p:cNvPr id="15" name="Straight Connector 14">
            <a:extLst>
              <a:ext uri="{FF2B5EF4-FFF2-40B4-BE49-F238E27FC236}">
                <a16:creationId xmlns:a16="http://schemas.microsoft.com/office/drawing/2014/main" id="{75FFEFF8-B04C-4832-9917-849449353C80}"/>
              </a:ext>
            </a:extLst>
          </p:cNvPr>
          <p:cNvCxnSpPr>
            <a:cxnSpLocks/>
          </p:cNvCxnSpPr>
          <p:nvPr/>
        </p:nvCxnSpPr>
        <p:spPr>
          <a:xfrm>
            <a:off x="1014865" y="1913641"/>
            <a:ext cx="401904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6" name="Straight Connector 15">
            <a:extLst>
              <a:ext uri="{FF2B5EF4-FFF2-40B4-BE49-F238E27FC236}">
                <a16:creationId xmlns:a16="http://schemas.microsoft.com/office/drawing/2014/main" id="{A45834BA-D1B0-41F9-9556-05B6B9D216DA}"/>
              </a:ext>
            </a:extLst>
          </p:cNvPr>
          <p:cNvCxnSpPr>
            <a:cxnSpLocks/>
          </p:cNvCxnSpPr>
          <p:nvPr/>
        </p:nvCxnSpPr>
        <p:spPr>
          <a:xfrm>
            <a:off x="6886280" y="1781665"/>
            <a:ext cx="3982825"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667193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5761888" cy="597768"/>
          </a:xfrm>
          <a:solidFill>
            <a:schemeClr val="accent4">
              <a:lumMod val="40000"/>
              <a:lumOff val="60000"/>
            </a:schemeClr>
          </a:solidFill>
        </p:spPr>
        <p:txBody>
          <a:bodyPr anchor="t">
            <a:normAutofit fontScale="90000"/>
          </a:bodyPr>
          <a:lstStyle/>
          <a:p>
            <a:pPr algn="ctr"/>
            <a:r>
              <a:rPr lang="en-IN" sz="3600" b="1" u="sng" dirty="0">
                <a:latin typeface="Arial Rounded MT Bold" panose="020F0704030504030204" pitchFamily="34" charset="0"/>
              </a:rPr>
              <a:t>SUBPROGRAM INLINING:</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87690"/>
            <a:ext cx="9869864" cy="4516361"/>
          </a:xfrm>
        </p:spPr>
        <p:txBody>
          <a:bodyPr>
            <a:normAutofit/>
          </a:bodyPr>
          <a:lstStyle/>
          <a:p>
            <a:r>
              <a:rPr lang="en-IN" sz="2000" dirty="0"/>
              <a:t>Subprogram </a:t>
            </a:r>
            <a:r>
              <a:rPr lang="en-IN" sz="2000" dirty="0" err="1"/>
              <a:t>Inlining</a:t>
            </a:r>
            <a:r>
              <a:rPr lang="en-IN" sz="2000" dirty="0"/>
              <a:t> utilized in  Procedure 2.</a:t>
            </a:r>
          </a:p>
          <a:p>
            <a:r>
              <a:rPr lang="en-IN" sz="2000" dirty="0"/>
              <a:t>It can be controlled either by </a:t>
            </a:r>
            <a:r>
              <a:rPr lang="en-IN" sz="2000" b="1" dirty="0"/>
              <a:t>PLSQL_OPTIMIZE_LEVEL </a:t>
            </a:r>
            <a:r>
              <a:rPr lang="en-IN" sz="2000" dirty="0"/>
              <a:t>parameter or </a:t>
            </a:r>
            <a:r>
              <a:rPr lang="en-IN" sz="2000" b="1" dirty="0"/>
              <a:t>PRAGMA INLINE</a:t>
            </a:r>
            <a:r>
              <a:rPr lang="en-IN" sz="2000" dirty="0"/>
              <a:t>.</a:t>
            </a:r>
          </a:p>
          <a:p>
            <a:pPr marL="0" indent="0">
              <a:buNone/>
            </a:pPr>
            <a:endParaRPr lang="en-IN" sz="2000" dirty="0"/>
          </a:p>
        </p:txBody>
      </p:sp>
      <p:pic>
        <p:nvPicPr>
          <p:cNvPr id="4" name="Picture 3" descr="Text&#10;&#10;Description automatically generated">
            <a:extLst>
              <a:ext uri="{FF2B5EF4-FFF2-40B4-BE49-F238E27FC236}">
                <a16:creationId xmlns:a16="http://schemas.microsoft.com/office/drawing/2014/main" id="{AC533B65-C11C-463D-8CC9-B84AF25C5784}"/>
              </a:ext>
            </a:extLst>
          </p:cNvPr>
          <p:cNvPicPr>
            <a:picLocks noChangeAspect="1"/>
          </p:cNvPicPr>
          <p:nvPr/>
        </p:nvPicPr>
        <p:blipFill rotWithShape="1">
          <a:blip r:embed="rId2">
            <a:extLst>
              <a:ext uri="{28A0092B-C50C-407E-A947-70E740481C1C}">
                <a14:useLocalDpi xmlns:a14="http://schemas.microsoft.com/office/drawing/2010/main" val="0"/>
              </a:ext>
            </a:extLst>
          </a:blip>
          <a:srcRect b="73595"/>
          <a:stretch/>
        </p:blipFill>
        <p:spPr>
          <a:xfrm>
            <a:off x="273054" y="3764721"/>
            <a:ext cx="6244571" cy="1810870"/>
          </a:xfrm>
          <a:prstGeom prst="rect">
            <a:avLst/>
          </a:prstGeom>
        </p:spPr>
      </p:pic>
      <p:pic>
        <p:nvPicPr>
          <p:cNvPr id="8" name="Picture 7" descr="Text&#10;&#10;Description automatically generated">
            <a:extLst>
              <a:ext uri="{FF2B5EF4-FFF2-40B4-BE49-F238E27FC236}">
                <a16:creationId xmlns:a16="http://schemas.microsoft.com/office/drawing/2014/main" id="{E9A5FDE6-CE8E-47A0-9D4D-0CA622670FF4}"/>
              </a:ext>
            </a:extLst>
          </p:cNvPr>
          <p:cNvPicPr>
            <a:picLocks noChangeAspect="1"/>
          </p:cNvPicPr>
          <p:nvPr/>
        </p:nvPicPr>
        <p:blipFill rotWithShape="1">
          <a:blip r:embed="rId3">
            <a:extLst>
              <a:ext uri="{28A0092B-C50C-407E-A947-70E740481C1C}">
                <a14:useLocalDpi xmlns:a14="http://schemas.microsoft.com/office/drawing/2010/main" val="0"/>
              </a:ext>
            </a:extLst>
          </a:blip>
          <a:srcRect t="76805" r="36731"/>
          <a:stretch/>
        </p:blipFill>
        <p:spPr>
          <a:xfrm>
            <a:off x="273053" y="2472566"/>
            <a:ext cx="6244571" cy="1292155"/>
          </a:xfrm>
          <a:prstGeom prst="rect">
            <a:avLst/>
          </a:prstGeom>
        </p:spPr>
      </p:pic>
      <p:sp>
        <p:nvSpPr>
          <p:cNvPr id="22" name="Rectangle 21">
            <a:extLst>
              <a:ext uri="{FF2B5EF4-FFF2-40B4-BE49-F238E27FC236}">
                <a16:creationId xmlns:a16="http://schemas.microsoft.com/office/drawing/2014/main" id="{DE3C9C03-D3C3-4A78-B903-07E2A3B5F29B}"/>
              </a:ext>
            </a:extLst>
          </p:cNvPr>
          <p:cNvSpPr/>
          <p:nvPr/>
        </p:nvSpPr>
        <p:spPr>
          <a:xfrm>
            <a:off x="595987" y="3677941"/>
            <a:ext cx="3452297" cy="335858"/>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5BCF849B-6C55-4098-8822-519E11060268}"/>
              </a:ext>
            </a:extLst>
          </p:cNvPr>
          <p:cNvSpPr/>
          <p:nvPr/>
        </p:nvSpPr>
        <p:spPr>
          <a:xfrm rot="9602482">
            <a:off x="4297070" y="3291434"/>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84538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0"/>
            <a:ext cx="5761888" cy="1071511"/>
          </a:xfrm>
          <a:solidFill>
            <a:schemeClr val="accent4">
              <a:lumMod val="40000"/>
              <a:lumOff val="60000"/>
            </a:schemeClr>
          </a:solidFill>
        </p:spPr>
        <p:txBody>
          <a:bodyPr anchor="t">
            <a:normAutofit fontScale="90000"/>
          </a:bodyPr>
          <a:lstStyle/>
          <a:p>
            <a:pPr algn="ctr"/>
            <a:r>
              <a:rPr lang="en-IN" sz="3600" b="1" u="sng" dirty="0">
                <a:latin typeface="Arial Rounded MT Bold" panose="020F0704030504030204" pitchFamily="34" charset="0"/>
              </a:rPr>
              <a:t>SUBPROGRAM INLINING (continue..):</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87690"/>
            <a:ext cx="9869864" cy="4516361"/>
          </a:xfrm>
        </p:spPr>
        <p:txBody>
          <a:bodyPr>
            <a:normAutofit/>
          </a:bodyPr>
          <a:lstStyle/>
          <a:p>
            <a:r>
              <a:rPr lang="en-IN" sz="2000" dirty="0"/>
              <a:t>by</a:t>
            </a:r>
            <a:r>
              <a:rPr lang="en-IN" sz="2000" b="1" dirty="0"/>
              <a:t> PLSQL_OPTIMIZE_LEVEL </a:t>
            </a:r>
            <a:r>
              <a:rPr lang="en-IN" sz="2000" dirty="0"/>
              <a:t>parameter</a:t>
            </a:r>
          </a:p>
        </p:txBody>
      </p:sp>
      <p:pic>
        <p:nvPicPr>
          <p:cNvPr id="7" name="Picture 6" descr="Text&#10;&#10;Description automatically generated">
            <a:extLst>
              <a:ext uri="{FF2B5EF4-FFF2-40B4-BE49-F238E27FC236}">
                <a16:creationId xmlns:a16="http://schemas.microsoft.com/office/drawing/2014/main" id="{B40C890F-35FF-4978-B379-24F41930E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47" y="2155252"/>
            <a:ext cx="7757832" cy="3490262"/>
          </a:xfrm>
          <a:prstGeom prst="rect">
            <a:avLst/>
          </a:prstGeom>
        </p:spPr>
      </p:pic>
      <p:sp>
        <p:nvSpPr>
          <p:cNvPr id="22" name="Rectangle 21">
            <a:extLst>
              <a:ext uri="{FF2B5EF4-FFF2-40B4-BE49-F238E27FC236}">
                <a16:creationId xmlns:a16="http://schemas.microsoft.com/office/drawing/2014/main" id="{DE3C9C03-D3C3-4A78-B903-07E2A3B5F29B}"/>
              </a:ext>
            </a:extLst>
          </p:cNvPr>
          <p:cNvSpPr/>
          <p:nvPr/>
        </p:nvSpPr>
        <p:spPr>
          <a:xfrm>
            <a:off x="1417678" y="3347159"/>
            <a:ext cx="4323246" cy="335858"/>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5BCF849B-6C55-4098-8822-519E11060268}"/>
              </a:ext>
            </a:extLst>
          </p:cNvPr>
          <p:cNvSpPr/>
          <p:nvPr/>
        </p:nvSpPr>
        <p:spPr>
          <a:xfrm rot="9602482">
            <a:off x="5828995" y="3005182"/>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55338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3215056" y="328774"/>
            <a:ext cx="5761888" cy="597768"/>
          </a:xfrm>
          <a:solidFill>
            <a:schemeClr val="bg2">
              <a:lumMod val="90000"/>
            </a:schemeClr>
          </a:solidFill>
        </p:spPr>
        <p:txBody>
          <a:bodyPr anchor="t">
            <a:normAutofit/>
          </a:bodyPr>
          <a:lstStyle/>
          <a:p>
            <a:pPr algn="ctr"/>
            <a:r>
              <a:rPr lang="en-IN" sz="3600" b="1" u="sng" dirty="0">
                <a:latin typeface="Arial Rounded MT Bold" panose="020F0704030504030204" pitchFamily="34" charset="0"/>
              </a:rPr>
              <a:t>BULK BINDS: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87690"/>
            <a:ext cx="9869864" cy="4516361"/>
          </a:xfrm>
        </p:spPr>
        <p:txBody>
          <a:bodyPr>
            <a:normAutofit/>
          </a:bodyPr>
          <a:lstStyle/>
          <a:p>
            <a:r>
              <a:rPr lang="en-IN" sz="2000" dirty="0"/>
              <a:t>Oracle uses two engines to process PL/SQL code.</a:t>
            </a:r>
          </a:p>
        </p:txBody>
      </p:sp>
      <p:pic>
        <p:nvPicPr>
          <p:cNvPr id="4" name="Picture 3" descr="Graphical user interface, application&#10;&#10;Description automatically generated">
            <a:extLst>
              <a:ext uri="{FF2B5EF4-FFF2-40B4-BE49-F238E27FC236}">
                <a16:creationId xmlns:a16="http://schemas.microsoft.com/office/drawing/2014/main" id="{6683C572-7FC5-4858-9F1A-192704AA1720}"/>
              </a:ext>
            </a:extLst>
          </p:cNvPr>
          <p:cNvPicPr>
            <a:picLocks noChangeAspect="1"/>
          </p:cNvPicPr>
          <p:nvPr/>
        </p:nvPicPr>
        <p:blipFill rotWithShape="1">
          <a:blip r:embed="rId2">
            <a:extLst>
              <a:ext uri="{28A0092B-C50C-407E-A947-70E740481C1C}">
                <a14:useLocalDpi xmlns:a14="http://schemas.microsoft.com/office/drawing/2010/main" val="0"/>
              </a:ext>
            </a:extLst>
          </a:blip>
          <a:srcRect l="31005" t="28454" r="31495" b="24398"/>
          <a:stretch/>
        </p:blipFill>
        <p:spPr>
          <a:xfrm>
            <a:off x="2630374" y="2323233"/>
            <a:ext cx="5346054" cy="3780818"/>
          </a:xfrm>
          <a:prstGeom prst="rect">
            <a:avLst/>
          </a:prstGeom>
        </p:spPr>
      </p:pic>
      <p:cxnSp>
        <p:nvCxnSpPr>
          <p:cNvPr id="5" name="Straight Arrow Connector 4">
            <a:extLst>
              <a:ext uri="{FF2B5EF4-FFF2-40B4-BE49-F238E27FC236}">
                <a16:creationId xmlns:a16="http://schemas.microsoft.com/office/drawing/2014/main" id="{CEFC56FE-8464-439C-A439-D7A001265C67}"/>
              </a:ext>
            </a:extLst>
          </p:cNvPr>
          <p:cNvCxnSpPr>
            <a:cxnSpLocks/>
          </p:cNvCxnSpPr>
          <p:nvPr/>
        </p:nvCxnSpPr>
        <p:spPr>
          <a:xfrm>
            <a:off x="5805996" y="4083728"/>
            <a:ext cx="0" cy="932155"/>
          </a:xfrm>
          <a:prstGeom prst="straightConnector1">
            <a:avLst/>
          </a:prstGeom>
          <a:ln w="53975">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2D8E5116-0271-4C17-B743-BC527F922472}"/>
              </a:ext>
            </a:extLst>
          </p:cNvPr>
          <p:cNvCxnSpPr>
            <a:cxnSpLocks/>
          </p:cNvCxnSpPr>
          <p:nvPr/>
        </p:nvCxnSpPr>
        <p:spPr>
          <a:xfrm flipV="1">
            <a:off x="6249880" y="4083729"/>
            <a:ext cx="0" cy="932154"/>
          </a:xfrm>
          <a:prstGeom prst="straightConnector1">
            <a:avLst/>
          </a:prstGeom>
          <a:ln w="53975">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2812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3215056" y="300319"/>
            <a:ext cx="5761888" cy="597768"/>
          </a:xfrm>
          <a:solidFill>
            <a:schemeClr val="bg2">
              <a:lumMod val="90000"/>
            </a:schemeClr>
          </a:solidFill>
        </p:spPr>
        <p:txBody>
          <a:bodyPr anchor="t">
            <a:normAutofit/>
          </a:bodyPr>
          <a:lstStyle/>
          <a:p>
            <a:pPr algn="ctr"/>
            <a:r>
              <a:rPr lang="en-IN" sz="3600" b="1" u="sng" dirty="0">
                <a:latin typeface="Arial Rounded MT Bold" panose="020F0704030504030204" pitchFamily="34" charset="0"/>
              </a:rPr>
              <a:t>BULK BINDS: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87690"/>
            <a:ext cx="9869864" cy="4516361"/>
          </a:xfrm>
        </p:spPr>
        <p:txBody>
          <a:bodyPr>
            <a:normAutofit/>
          </a:bodyPr>
          <a:lstStyle/>
          <a:p>
            <a:r>
              <a:rPr lang="en-IN" sz="2000" dirty="0"/>
              <a:t>Utilization of Bulk Collect in Procedure 4.</a:t>
            </a:r>
          </a:p>
        </p:txBody>
      </p:sp>
      <p:pic>
        <p:nvPicPr>
          <p:cNvPr id="4" name="Picture 3" descr="Text&#10;&#10;Description automatically generated">
            <a:extLst>
              <a:ext uri="{FF2B5EF4-FFF2-40B4-BE49-F238E27FC236}">
                <a16:creationId xmlns:a16="http://schemas.microsoft.com/office/drawing/2014/main" id="{BAF53B72-D648-499F-99AC-D4C585B49A88}"/>
              </a:ext>
            </a:extLst>
          </p:cNvPr>
          <p:cNvPicPr>
            <a:picLocks noChangeAspect="1"/>
          </p:cNvPicPr>
          <p:nvPr/>
        </p:nvPicPr>
        <p:blipFill rotWithShape="1">
          <a:blip r:embed="rId2">
            <a:extLst>
              <a:ext uri="{28A0092B-C50C-407E-A947-70E740481C1C}">
                <a14:useLocalDpi xmlns:a14="http://schemas.microsoft.com/office/drawing/2010/main" val="0"/>
              </a:ext>
            </a:extLst>
          </a:blip>
          <a:srcRect t="8659" b="45447"/>
          <a:stretch/>
        </p:blipFill>
        <p:spPr>
          <a:xfrm>
            <a:off x="1145383" y="2232447"/>
            <a:ext cx="9901233" cy="3728088"/>
          </a:xfrm>
          <a:prstGeom prst="rect">
            <a:avLst/>
          </a:prstGeom>
        </p:spPr>
      </p:pic>
      <p:sp>
        <p:nvSpPr>
          <p:cNvPr id="22" name="Rectangle 21">
            <a:extLst>
              <a:ext uri="{FF2B5EF4-FFF2-40B4-BE49-F238E27FC236}">
                <a16:creationId xmlns:a16="http://schemas.microsoft.com/office/drawing/2014/main" id="{DE3C9C03-D3C3-4A78-B903-07E2A3B5F29B}"/>
              </a:ext>
            </a:extLst>
          </p:cNvPr>
          <p:cNvSpPr/>
          <p:nvPr/>
        </p:nvSpPr>
        <p:spPr>
          <a:xfrm>
            <a:off x="4031427" y="3308807"/>
            <a:ext cx="4801487" cy="288121"/>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5BCF849B-6C55-4098-8822-519E11060268}"/>
              </a:ext>
            </a:extLst>
          </p:cNvPr>
          <p:cNvSpPr/>
          <p:nvPr/>
        </p:nvSpPr>
        <p:spPr>
          <a:xfrm rot="9602482">
            <a:off x="8936886" y="2775032"/>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B06338B-3BAE-4EB5-941D-66BA115AB82E}"/>
              </a:ext>
            </a:extLst>
          </p:cNvPr>
          <p:cNvCxnSpPr>
            <a:cxnSpLocks/>
          </p:cNvCxnSpPr>
          <p:nvPr/>
        </p:nvCxnSpPr>
        <p:spPr>
          <a:xfrm>
            <a:off x="1743959" y="3308807"/>
            <a:ext cx="147109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1C4DD30A-097A-4808-880A-1A34A71C1D6A}"/>
              </a:ext>
            </a:extLst>
          </p:cNvPr>
          <p:cNvCxnSpPr/>
          <p:nvPr/>
        </p:nvCxnSpPr>
        <p:spPr>
          <a:xfrm>
            <a:off x="2300140" y="3087622"/>
            <a:ext cx="1338606"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4507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5761888" cy="597768"/>
          </a:xfrm>
          <a:solidFill>
            <a:schemeClr val="accent5">
              <a:lumMod val="40000"/>
              <a:lumOff val="60000"/>
            </a:schemeClr>
          </a:solidFill>
        </p:spPr>
        <p:txBody>
          <a:bodyPr anchor="t">
            <a:normAutofit/>
          </a:bodyPr>
          <a:lstStyle/>
          <a:p>
            <a:pPr algn="ctr"/>
            <a:r>
              <a:rPr lang="en-IN" sz="3600" b="1" u="sng" dirty="0">
                <a:latin typeface="Arial Rounded MT Bold" panose="020F0704030504030204" pitchFamily="34" charset="0"/>
              </a:rPr>
              <a:t>PRAGMA</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87690"/>
            <a:ext cx="9869864" cy="4516361"/>
          </a:xfrm>
        </p:spPr>
        <p:txBody>
          <a:bodyPr>
            <a:normAutofit/>
          </a:bodyPr>
          <a:lstStyle/>
          <a:p>
            <a:r>
              <a:rPr lang="en-IN" sz="2000" b="1" dirty="0"/>
              <a:t>PRAGMA EXCEPTION_INIT</a:t>
            </a:r>
            <a:r>
              <a:rPr lang="en-IN" sz="2000" dirty="0"/>
              <a:t> utilized in Procedure 2.</a:t>
            </a:r>
          </a:p>
        </p:txBody>
      </p:sp>
      <p:sp>
        <p:nvSpPr>
          <p:cNvPr id="23" name="Arrow: Right 22">
            <a:extLst>
              <a:ext uri="{FF2B5EF4-FFF2-40B4-BE49-F238E27FC236}">
                <a16:creationId xmlns:a16="http://schemas.microsoft.com/office/drawing/2014/main" id="{5BCF849B-6C55-4098-8822-519E11060268}"/>
              </a:ext>
            </a:extLst>
          </p:cNvPr>
          <p:cNvSpPr/>
          <p:nvPr/>
        </p:nvSpPr>
        <p:spPr>
          <a:xfrm rot="9602482">
            <a:off x="7120467" y="2497535"/>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pic>
        <p:nvPicPr>
          <p:cNvPr id="6" name="Picture 5" descr="Text&#10;&#10;Description automatically generated">
            <a:extLst>
              <a:ext uri="{FF2B5EF4-FFF2-40B4-BE49-F238E27FC236}">
                <a16:creationId xmlns:a16="http://schemas.microsoft.com/office/drawing/2014/main" id="{D8C6AA48-817D-4911-9826-38E23312709E}"/>
              </a:ext>
            </a:extLst>
          </p:cNvPr>
          <p:cNvPicPr>
            <a:picLocks noChangeAspect="1"/>
          </p:cNvPicPr>
          <p:nvPr/>
        </p:nvPicPr>
        <p:blipFill rotWithShape="1">
          <a:blip r:embed="rId2">
            <a:extLst>
              <a:ext uri="{28A0092B-C50C-407E-A947-70E740481C1C}">
                <a14:useLocalDpi xmlns:a14="http://schemas.microsoft.com/office/drawing/2010/main" val="0"/>
              </a:ext>
            </a:extLst>
          </a:blip>
          <a:srcRect r="23829" b="64723"/>
          <a:stretch/>
        </p:blipFill>
        <p:spPr>
          <a:xfrm>
            <a:off x="614130" y="2101133"/>
            <a:ext cx="10861027" cy="2587599"/>
          </a:xfrm>
          <a:prstGeom prst="rect">
            <a:avLst/>
          </a:prstGeom>
        </p:spPr>
      </p:pic>
      <p:sp>
        <p:nvSpPr>
          <p:cNvPr id="22" name="Rectangle 21">
            <a:extLst>
              <a:ext uri="{FF2B5EF4-FFF2-40B4-BE49-F238E27FC236}">
                <a16:creationId xmlns:a16="http://schemas.microsoft.com/office/drawing/2014/main" id="{DE3C9C03-D3C3-4A78-B903-07E2A3B5F29B}"/>
              </a:ext>
            </a:extLst>
          </p:cNvPr>
          <p:cNvSpPr/>
          <p:nvPr/>
        </p:nvSpPr>
        <p:spPr>
          <a:xfrm>
            <a:off x="1145629" y="3581971"/>
            <a:ext cx="4698989" cy="311299"/>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B6808867-CE65-4C8A-8074-4A6E4B724C99}"/>
              </a:ext>
            </a:extLst>
          </p:cNvPr>
          <p:cNvSpPr/>
          <p:nvPr/>
        </p:nvSpPr>
        <p:spPr>
          <a:xfrm rot="9602482">
            <a:off x="6087291" y="3112742"/>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pic>
        <p:nvPicPr>
          <p:cNvPr id="9" name="Picture 8" descr="Text&#10;&#10;Description automatically generated">
            <a:extLst>
              <a:ext uri="{FF2B5EF4-FFF2-40B4-BE49-F238E27FC236}">
                <a16:creationId xmlns:a16="http://schemas.microsoft.com/office/drawing/2014/main" id="{98EE12E1-5403-4AAB-9692-DC55108454C1}"/>
              </a:ext>
            </a:extLst>
          </p:cNvPr>
          <p:cNvPicPr>
            <a:picLocks noChangeAspect="1"/>
          </p:cNvPicPr>
          <p:nvPr/>
        </p:nvPicPr>
        <p:blipFill rotWithShape="1">
          <a:blip r:embed="rId3">
            <a:extLst>
              <a:ext uri="{28A0092B-C50C-407E-A947-70E740481C1C}">
                <a14:useLocalDpi xmlns:a14="http://schemas.microsoft.com/office/drawing/2010/main" val="0"/>
              </a:ext>
            </a:extLst>
          </a:blip>
          <a:srcRect t="78549" b="6070"/>
          <a:stretch/>
        </p:blipFill>
        <p:spPr>
          <a:xfrm>
            <a:off x="614130" y="4953570"/>
            <a:ext cx="9084347" cy="1343399"/>
          </a:xfrm>
          <a:prstGeom prst="rect">
            <a:avLst/>
          </a:prstGeom>
        </p:spPr>
      </p:pic>
      <p:cxnSp>
        <p:nvCxnSpPr>
          <p:cNvPr id="11" name="Straight Connector 10">
            <a:extLst>
              <a:ext uri="{FF2B5EF4-FFF2-40B4-BE49-F238E27FC236}">
                <a16:creationId xmlns:a16="http://schemas.microsoft.com/office/drawing/2014/main" id="{31D30C2B-117D-4DAF-9DA2-7CBAFA9863CF}"/>
              </a:ext>
            </a:extLst>
          </p:cNvPr>
          <p:cNvCxnSpPr>
            <a:cxnSpLocks/>
          </p:cNvCxnSpPr>
          <p:nvPr/>
        </p:nvCxnSpPr>
        <p:spPr>
          <a:xfrm>
            <a:off x="1760705" y="5544766"/>
            <a:ext cx="936000" cy="0"/>
          </a:xfrm>
          <a:prstGeom prst="line">
            <a:avLst/>
          </a:prstGeom>
        </p:spPr>
        <p:style>
          <a:lnRef idx="3">
            <a:schemeClr val="accent2"/>
          </a:lnRef>
          <a:fillRef idx="0">
            <a:schemeClr val="accent2"/>
          </a:fillRef>
          <a:effectRef idx="2">
            <a:schemeClr val="accent2"/>
          </a:effectRef>
          <a:fontRef idx="minor">
            <a:schemeClr val="tx1"/>
          </a:fontRef>
        </p:style>
      </p:cxnSp>
      <p:sp>
        <p:nvSpPr>
          <p:cNvPr id="25" name="Arrow: Right 24">
            <a:extLst>
              <a:ext uri="{FF2B5EF4-FFF2-40B4-BE49-F238E27FC236}">
                <a16:creationId xmlns:a16="http://schemas.microsoft.com/office/drawing/2014/main" id="{4B5190B6-31F8-4F0D-9C88-490DE258C150}"/>
              </a:ext>
            </a:extLst>
          </p:cNvPr>
          <p:cNvSpPr/>
          <p:nvPr/>
        </p:nvSpPr>
        <p:spPr>
          <a:xfrm rot="9602482">
            <a:off x="2654371" y="4991882"/>
            <a:ext cx="730822" cy="21319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cxnSp>
        <p:nvCxnSpPr>
          <p:cNvPr id="19" name="Straight Connector 18">
            <a:extLst>
              <a:ext uri="{FF2B5EF4-FFF2-40B4-BE49-F238E27FC236}">
                <a16:creationId xmlns:a16="http://schemas.microsoft.com/office/drawing/2014/main" id="{EE1747BA-CA4F-440A-816E-9913B5C2C9D4}"/>
              </a:ext>
            </a:extLst>
          </p:cNvPr>
          <p:cNvCxnSpPr>
            <a:cxnSpLocks/>
          </p:cNvCxnSpPr>
          <p:nvPr/>
        </p:nvCxnSpPr>
        <p:spPr>
          <a:xfrm>
            <a:off x="1601173" y="4156649"/>
            <a:ext cx="9149954"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52518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16655-FE4E-4986-B9EF-43AF35B8FAEC}"/>
              </a:ext>
            </a:extLst>
          </p:cNvPr>
          <p:cNvSpPr>
            <a:spLocks noGrp="1"/>
          </p:cNvSpPr>
          <p:nvPr>
            <p:ph type="title"/>
          </p:nvPr>
        </p:nvSpPr>
        <p:spPr>
          <a:xfrm>
            <a:off x="5536734" y="609600"/>
            <a:ext cx="3737268" cy="1320800"/>
          </a:xfrm>
        </p:spPr>
        <p:txBody>
          <a:bodyPr>
            <a:normAutofit/>
          </a:bodyPr>
          <a:lstStyle/>
          <a:p>
            <a:r>
              <a:rPr lang="en-IN" b="1" u="sng" dirty="0">
                <a:solidFill>
                  <a:schemeClr val="accent6">
                    <a:lumMod val="50000"/>
                  </a:schemeClr>
                </a:solidFill>
                <a:effectLst>
                  <a:outerShdw blurRad="38100" dist="38100" dir="2700000" algn="tl">
                    <a:srgbClr val="000000">
                      <a:alpha val="43137"/>
                    </a:srgbClr>
                  </a:outerShdw>
                </a:effectLst>
              </a:rPr>
              <a:t>OBJECTIVE</a:t>
            </a:r>
            <a:r>
              <a:rPr lang="en-IN" b="1" dirty="0">
                <a:effectLst>
                  <a:outerShdw blurRad="38100" dist="38100" dir="2700000" algn="tl">
                    <a:srgbClr val="000000">
                      <a:alpha val="43137"/>
                    </a:srgbClr>
                  </a:outerShdw>
                </a:effectLst>
              </a:rPr>
              <a:t>:</a:t>
            </a:r>
          </a:p>
        </p:txBody>
      </p:sp>
      <p:graphicFrame>
        <p:nvGraphicFramePr>
          <p:cNvPr id="3" name="Content Placeholder 2">
            <a:extLst>
              <a:ext uri="{FF2B5EF4-FFF2-40B4-BE49-F238E27FC236}">
                <a16:creationId xmlns:a16="http://schemas.microsoft.com/office/drawing/2014/main" id="{4C66BE33-387A-428F-A4E0-160738C6A940}"/>
              </a:ext>
            </a:extLst>
          </p:cNvPr>
          <p:cNvGraphicFramePr>
            <a:graphicFrameLocks noGrp="1"/>
          </p:cNvGraphicFramePr>
          <p:nvPr>
            <p:ph idx="1"/>
            <p:extLst>
              <p:ext uri="{D42A27DB-BD31-4B8C-83A1-F6EECF244321}">
                <p14:modId xmlns:p14="http://schemas.microsoft.com/office/powerpoint/2010/main" val="2516641084"/>
              </p:ext>
            </p:extLst>
          </p:nvPr>
        </p:nvGraphicFramePr>
        <p:xfrm>
          <a:off x="5069860" y="1442892"/>
          <a:ext cx="5740380" cy="3972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descr="A picture containing text, businesscard, vector graphics&#10;&#10;Description automatically generated">
            <a:extLst>
              <a:ext uri="{FF2B5EF4-FFF2-40B4-BE49-F238E27FC236}">
                <a16:creationId xmlns:a16="http://schemas.microsoft.com/office/drawing/2014/main" id="{138C96D2-DA95-402F-91D6-CEF3282299D0}"/>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4000"/>
                    </a14:imgEffect>
                  </a14:imgLayer>
                </a14:imgProps>
              </a:ext>
              <a:ext uri="{28A0092B-C50C-407E-A947-70E740481C1C}">
                <a14:useLocalDpi xmlns:a14="http://schemas.microsoft.com/office/drawing/2010/main" val="0"/>
              </a:ext>
            </a:extLst>
          </a:blip>
          <a:srcRect l="13311" r="8023"/>
          <a:stretch/>
        </p:blipFill>
        <p:spPr>
          <a:xfrm>
            <a:off x="20" y="179109"/>
            <a:ext cx="5394940" cy="667889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93475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5761888" cy="597768"/>
          </a:xfrm>
          <a:solidFill>
            <a:schemeClr val="accent5">
              <a:lumMod val="40000"/>
              <a:lumOff val="60000"/>
            </a:schemeClr>
          </a:solidFill>
        </p:spPr>
        <p:txBody>
          <a:bodyPr anchor="t">
            <a:normAutofit/>
          </a:bodyPr>
          <a:lstStyle/>
          <a:p>
            <a:pPr algn="ctr"/>
            <a:r>
              <a:rPr lang="en-IN" sz="3600" b="1" u="sng" dirty="0">
                <a:latin typeface="Arial Rounded MT Bold" panose="020F0704030504030204" pitchFamily="34" charset="0"/>
              </a:rPr>
              <a:t>PRAGMA</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87690"/>
            <a:ext cx="9869864" cy="4516361"/>
          </a:xfrm>
        </p:spPr>
        <p:txBody>
          <a:bodyPr>
            <a:normAutofit/>
          </a:bodyPr>
          <a:lstStyle/>
          <a:p>
            <a:r>
              <a:rPr lang="en-IN" sz="2000" b="1" dirty="0"/>
              <a:t>PRAGMA AUTONOMOUS_TRANSACTION</a:t>
            </a:r>
            <a:r>
              <a:rPr lang="en-IN" sz="2000" dirty="0"/>
              <a:t> utilized in Procedure 5 &amp; 6.</a:t>
            </a:r>
          </a:p>
        </p:txBody>
      </p:sp>
      <p:pic>
        <p:nvPicPr>
          <p:cNvPr id="4" name="Picture 3" descr="Text&#10;&#10;Description automatically generated">
            <a:extLst>
              <a:ext uri="{FF2B5EF4-FFF2-40B4-BE49-F238E27FC236}">
                <a16:creationId xmlns:a16="http://schemas.microsoft.com/office/drawing/2014/main" id="{28BEA4A3-2F6E-443E-B69D-7AEE472552CA}"/>
              </a:ext>
            </a:extLst>
          </p:cNvPr>
          <p:cNvPicPr>
            <a:picLocks noChangeAspect="1"/>
          </p:cNvPicPr>
          <p:nvPr/>
        </p:nvPicPr>
        <p:blipFill rotWithShape="1">
          <a:blip r:embed="rId2">
            <a:extLst>
              <a:ext uri="{28A0092B-C50C-407E-A947-70E740481C1C}">
                <a14:useLocalDpi xmlns:a14="http://schemas.microsoft.com/office/drawing/2010/main" val="0"/>
              </a:ext>
            </a:extLst>
          </a:blip>
          <a:srcRect b="23756"/>
          <a:stretch/>
        </p:blipFill>
        <p:spPr>
          <a:xfrm>
            <a:off x="830123" y="1942971"/>
            <a:ext cx="10531753" cy="2266015"/>
          </a:xfrm>
          <a:prstGeom prst="rect">
            <a:avLst/>
          </a:prstGeom>
        </p:spPr>
      </p:pic>
      <p:pic>
        <p:nvPicPr>
          <p:cNvPr id="6" name="Picture 5" descr="Text&#10;&#10;Description automatically generated">
            <a:extLst>
              <a:ext uri="{FF2B5EF4-FFF2-40B4-BE49-F238E27FC236}">
                <a16:creationId xmlns:a16="http://schemas.microsoft.com/office/drawing/2014/main" id="{6E28816E-A35E-4AD8-BF23-864C8D8735FB}"/>
              </a:ext>
            </a:extLst>
          </p:cNvPr>
          <p:cNvPicPr>
            <a:picLocks noChangeAspect="1"/>
          </p:cNvPicPr>
          <p:nvPr/>
        </p:nvPicPr>
        <p:blipFill rotWithShape="1">
          <a:blip r:embed="rId3">
            <a:extLst>
              <a:ext uri="{28A0092B-C50C-407E-A947-70E740481C1C}">
                <a14:useLocalDpi xmlns:a14="http://schemas.microsoft.com/office/drawing/2010/main" val="0"/>
              </a:ext>
            </a:extLst>
          </a:blip>
          <a:srcRect t="-2792" b="19011"/>
          <a:stretch/>
        </p:blipFill>
        <p:spPr>
          <a:xfrm>
            <a:off x="830122" y="4375700"/>
            <a:ext cx="10531753" cy="2193815"/>
          </a:xfrm>
          <a:prstGeom prst="rect">
            <a:avLst/>
          </a:prstGeom>
        </p:spPr>
      </p:pic>
      <p:sp>
        <p:nvSpPr>
          <p:cNvPr id="22" name="Rectangle 21">
            <a:extLst>
              <a:ext uri="{FF2B5EF4-FFF2-40B4-BE49-F238E27FC236}">
                <a16:creationId xmlns:a16="http://schemas.microsoft.com/office/drawing/2014/main" id="{DE3C9C03-D3C3-4A78-B903-07E2A3B5F29B}"/>
              </a:ext>
            </a:extLst>
          </p:cNvPr>
          <p:cNvSpPr/>
          <p:nvPr/>
        </p:nvSpPr>
        <p:spPr>
          <a:xfrm>
            <a:off x="1225650" y="3183313"/>
            <a:ext cx="3195522" cy="311299"/>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B6808867-CE65-4C8A-8074-4A6E4B724C99}"/>
              </a:ext>
            </a:extLst>
          </p:cNvPr>
          <p:cNvSpPr/>
          <p:nvPr/>
        </p:nvSpPr>
        <p:spPr>
          <a:xfrm rot="11532443">
            <a:off x="4737978" y="3391767"/>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43FA1970-EF50-4EA1-9939-A2D4B644DA7B}"/>
              </a:ext>
            </a:extLst>
          </p:cNvPr>
          <p:cNvSpPr/>
          <p:nvPr/>
        </p:nvSpPr>
        <p:spPr>
          <a:xfrm>
            <a:off x="2034554" y="5270310"/>
            <a:ext cx="972597" cy="311299"/>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2264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5761888" cy="597768"/>
          </a:xfrm>
          <a:solidFill>
            <a:schemeClr val="accent5">
              <a:lumMod val="40000"/>
              <a:lumOff val="60000"/>
            </a:schemeClr>
          </a:solidFill>
        </p:spPr>
        <p:txBody>
          <a:bodyPr anchor="t">
            <a:normAutofit/>
          </a:bodyPr>
          <a:lstStyle/>
          <a:p>
            <a:pPr algn="ctr"/>
            <a:r>
              <a:rPr lang="en-IN" sz="3600" b="1" u="sng" dirty="0">
                <a:latin typeface="Arial Rounded MT Bold" panose="020F0704030504030204" pitchFamily="34" charset="0"/>
              </a:rPr>
              <a:t>PRAGMA</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87690"/>
            <a:ext cx="9869864" cy="4516361"/>
          </a:xfrm>
        </p:spPr>
        <p:txBody>
          <a:bodyPr>
            <a:normAutofit/>
          </a:bodyPr>
          <a:lstStyle/>
          <a:p>
            <a:r>
              <a:rPr lang="en-IN" sz="2000" b="1" dirty="0"/>
              <a:t>PRAGMA RESTRICT_REFERENCES</a:t>
            </a:r>
            <a:r>
              <a:rPr lang="en-IN" sz="2000" dirty="0"/>
              <a:t> utilized in Package created “</a:t>
            </a:r>
            <a:r>
              <a:rPr lang="en-IN" sz="2000" b="1" dirty="0"/>
              <a:t>Airline</a:t>
            </a:r>
            <a:r>
              <a:rPr lang="en-IN" sz="2000" dirty="0"/>
              <a:t>”.</a:t>
            </a:r>
          </a:p>
        </p:txBody>
      </p:sp>
      <p:pic>
        <p:nvPicPr>
          <p:cNvPr id="4" name="Picture 3" descr="Text&#10;&#10;Description automatically generated">
            <a:extLst>
              <a:ext uri="{FF2B5EF4-FFF2-40B4-BE49-F238E27FC236}">
                <a16:creationId xmlns:a16="http://schemas.microsoft.com/office/drawing/2014/main" id="{8FBF922B-FF7A-4A45-BCF6-905B7A25A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087" y="1951569"/>
            <a:ext cx="8006428" cy="4704002"/>
          </a:xfrm>
          <a:prstGeom prst="rect">
            <a:avLst/>
          </a:prstGeom>
        </p:spPr>
      </p:pic>
      <p:cxnSp>
        <p:nvCxnSpPr>
          <p:cNvPr id="6" name="Straight Connector 5">
            <a:extLst>
              <a:ext uri="{FF2B5EF4-FFF2-40B4-BE49-F238E27FC236}">
                <a16:creationId xmlns:a16="http://schemas.microsoft.com/office/drawing/2014/main" id="{AC1D6571-4B49-4A3A-A0EE-B13666F0EE10}"/>
              </a:ext>
            </a:extLst>
          </p:cNvPr>
          <p:cNvCxnSpPr/>
          <p:nvPr/>
        </p:nvCxnSpPr>
        <p:spPr>
          <a:xfrm>
            <a:off x="2988297" y="3214540"/>
            <a:ext cx="3421930" cy="0"/>
          </a:xfrm>
          <a:prstGeom prst="line">
            <a:avLst/>
          </a:prstGeom>
        </p:spPr>
        <p:style>
          <a:lnRef idx="3">
            <a:schemeClr val="accent4"/>
          </a:lnRef>
          <a:fillRef idx="0">
            <a:schemeClr val="accent4"/>
          </a:fillRef>
          <a:effectRef idx="2">
            <a:schemeClr val="accent4"/>
          </a:effectRef>
          <a:fontRef idx="minor">
            <a:schemeClr val="tx1"/>
          </a:fontRef>
        </p:style>
      </p:cxnSp>
      <p:sp>
        <p:nvSpPr>
          <p:cNvPr id="18" name="Arrow: Right 17">
            <a:extLst>
              <a:ext uri="{FF2B5EF4-FFF2-40B4-BE49-F238E27FC236}">
                <a16:creationId xmlns:a16="http://schemas.microsoft.com/office/drawing/2014/main" id="{B6808867-CE65-4C8A-8074-4A6E4B724C99}"/>
              </a:ext>
            </a:extLst>
          </p:cNvPr>
          <p:cNvSpPr/>
          <p:nvPr/>
        </p:nvSpPr>
        <p:spPr>
          <a:xfrm rot="9602482">
            <a:off x="6545362" y="2621982"/>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57880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5761888" cy="597768"/>
          </a:xfrm>
          <a:solidFill>
            <a:schemeClr val="accent4">
              <a:lumMod val="40000"/>
              <a:lumOff val="60000"/>
            </a:schemeClr>
          </a:solidFill>
        </p:spPr>
        <p:txBody>
          <a:bodyPr anchor="t">
            <a:normAutofit fontScale="90000"/>
          </a:bodyPr>
          <a:lstStyle/>
          <a:p>
            <a:pPr algn="ctr"/>
            <a:r>
              <a:rPr lang="en-IN" sz="3600" b="1" u="sng" dirty="0">
                <a:latin typeface="Arial Rounded MT Bold" panose="020F0704030504030204" pitchFamily="34" charset="0"/>
              </a:rPr>
              <a:t>REDO LOG MULTIPLEXING:</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87690"/>
            <a:ext cx="9869864" cy="460925"/>
          </a:xfrm>
        </p:spPr>
        <p:txBody>
          <a:bodyPr>
            <a:normAutofit/>
          </a:bodyPr>
          <a:lstStyle/>
          <a:p>
            <a:r>
              <a:rPr lang="en-IN" sz="2000" dirty="0"/>
              <a:t>By default Oracle has 2 minimum Redo log groups, as shown below: </a:t>
            </a:r>
          </a:p>
        </p:txBody>
      </p:sp>
      <p:pic>
        <p:nvPicPr>
          <p:cNvPr id="4" name="Picture 3" descr="Text&#10;&#10;Description automatically generated">
            <a:extLst>
              <a:ext uri="{FF2B5EF4-FFF2-40B4-BE49-F238E27FC236}">
                <a16:creationId xmlns:a16="http://schemas.microsoft.com/office/drawing/2014/main" id="{4078A079-2219-46E4-BFE7-46488A53B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71" y="2048615"/>
            <a:ext cx="6408975" cy="1531753"/>
          </a:xfrm>
          <a:prstGeom prst="rect">
            <a:avLst/>
          </a:prstGeom>
        </p:spPr>
      </p:pic>
      <p:pic>
        <p:nvPicPr>
          <p:cNvPr id="6" name="Picture 5" descr="Text&#10;&#10;Description automatically generated">
            <a:extLst>
              <a:ext uri="{FF2B5EF4-FFF2-40B4-BE49-F238E27FC236}">
                <a16:creationId xmlns:a16="http://schemas.microsoft.com/office/drawing/2014/main" id="{D8A6F01A-4671-4A13-A5E1-7F74DCC0E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71" y="4221920"/>
            <a:ext cx="5690435" cy="857715"/>
          </a:xfrm>
          <a:prstGeom prst="rect">
            <a:avLst/>
          </a:prstGeom>
        </p:spPr>
      </p:pic>
      <p:sp>
        <p:nvSpPr>
          <p:cNvPr id="17" name="Content Placeholder 2">
            <a:extLst>
              <a:ext uri="{FF2B5EF4-FFF2-40B4-BE49-F238E27FC236}">
                <a16:creationId xmlns:a16="http://schemas.microsoft.com/office/drawing/2014/main" id="{EF090E40-2A55-4BF7-AD74-5262D6865F72}"/>
              </a:ext>
            </a:extLst>
          </p:cNvPr>
          <p:cNvSpPr txBox="1">
            <a:spLocks/>
          </p:cNvSpPr>
          <p:nvPr/>
        </p:nvSpPr>
        <p:spPr>
          <a:xfrm>
            <a:off x="0" y="3817626"/>
            <a:ext cx="9869864" cy="460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We add another Redo log group, newly added logfile status will be </a:t>
            </a:r>
            <a:r>
              <a:rPr lang="en-IN" sz="2000" b="1" dirty="0"/>
              <a:t>UNSED</a:t>
            </a:r>
          </a:p>
        </p:txBody>
      </p:sp>
      <p:pic>
        <p:nvPicPr>
          <p:cNvPr id="8" name="Picture 7" descr="Text&#10;&#10;Description automatically generated">
            <a:extLst>
              <a:ext uri="{FF2B5EF4-FFF2-40B4-BE49-F238E27FC236}">
                <a16:creationId xmlns:a16="http://schemas.microsoft.com/office/drawing/2014/main" id="{B8F0C941-3438-4766-9D96-474DD1961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71" y="5079635"/>
            <a:ext cx="5690435" cy="1645140"/>
          </a:xfrm>
          <a:prstGeom prst="rect">
            <a:avLst/>
          </a:prstGeom>
        </p:spPr>
      </p:pic>
      <p:sp>
        <p:nvSpPr>
          <p:cNvPr id="22" name="Rectangle 21">
            <a:extLst>
              <a:ext uri="{FF2B5EF4-FFF2-40B4-BE49-F238E27FC236}">
                <a16:creationId xmlns:a16="http://schemas.microsoft.com/office/drawing/2014/main" id="{DE3C9C03-D3C3-4A78-B903-07E2A3B5F29B}"/>
              </a:ext>
            </a:extLst>
          </p:cNvPr>
          <p:cNvSpPr/>
          <p:nvPr/>
        </p:nvSpPr>
        <p:spPr>
          <a:xfrm>
            <a:off x="1047076" y="6344272"/>
            <a:ext cx="4698989" cy="311299"/>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B6808867-CE65-4C8A-8074-4A6E4B724C99}"/>
              </a:ext>
            </a:extLst>
          </p:cNvPr>
          <p:cNvSpPr/>
          <p:nvPr/>
        </p:nvSpPr>
        <p:spPr>
          <a:xfrm rot="9602482">
            <a:off x="5890406" y="5810385"/>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60817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0"/>
            <a:ext cx="6331940" cy="1075813"/>
          </a:xfrm>
          <a:solidFill>
            <a:schemeClr val="accent4">
              <a:lumMod val="40000"/>
              <a:lumOff val="60000"/>
            </a:schemeClr>
          </a:solidFill>
        </p:spPr>
        <p:txBody>
          <a:bodyPr anchor="t">
            <a:normAutofit fontScale="90000"/>
          </a:bodyPr>
          <a:lstStyle/>
          <a:p>
            <a:pPr algn="ctr"/>
            <a:r>
              <a:rPr lang="en-IN" sz="3600" b="1" u="sng" dirty="0">
                <a:latin typeface="Arial Rounded MT Bold" panose="020F0704030504030204" pitchFamily="34" charset="0"/>
              </a:rPr>
              <a:t>REDO LOG MULTIPLEXING (continue..):</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87690"/>
            <a:ext cx="9869864" cy="460925"/>
          </a:xfrm>
        </p:spPr>
        <p:txBody>
          <a:bodyPr>
            <a:normAutofit/>
          </a:bodyPr>
          <a:lstStyle/>
          <a:p>
            <a:r>
              <a:rPr lang="en-IN" sz="2000" dirty="0"/>
              <a:t>Adding another member to Redo log group:</a:t>
            </a:r>
          </a:p>
        </p:txBody>
      </p:sp>
      <p:pic>
        <p:nvPicPr>
          <p:cNvPr id="5" name="Picture 4" descr="Text&#10;&#10;Description automatically generated">
            <a:extLst>
              <a:ext uri="{FF2B5EF4-FFF2-40B4-BE49-F238E27FC236}">
                <a16:creationId xmlns:a16="http://schemas.microsoft.com/office/drawing/2014/main" id="{D706573A-A577-49CD-9E97-3E0CA75FD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915" y="1986743"/>
            <a:ext cx="6456034" cy="992605"/>
          </a:xfrm>
          <a:prstGeom prst="rect">
            <a:avLst/>
          </a:prstGeom>
        </p:spPr>
      </p:pic>
      <p:sp>
        <p:nvSpPr>
          <p:cNvPr id="19" name="Content Placeholder 2">
            <a:extLst>
              <a:ext uri="{FF2B5EF4-FFF2-40B4-BE49-F238E27FC236}">
                <a16:creationId xmlns:a16="http://schemas.microsoft.com/office/drawing/2014/main" id="{0F67CADA-70B4-4F49-B02B-D9EB7CAEFA0D}"/>
              </a:ext>
            </a:extLst>
          </p:cNvPr>
          <p:cNvSpPr txBox="1">
            <a:spLocks/>
          </p:cNvSpPr>
          <p:nvPr/>
        </p:nvSpPr>
        <p:spPr>
          <a:xfrm>
            <a:off x="0" y="3328440"/>
            <a:ext cx="9869864" cy="460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Switching Logfile:</a:t>
            </a:r>
          </a:p>
        </p:txBody>
      </p:sp>
      <p:pic>
        <p:nvPicPr>
          <p:cNvPr id="9" name="Picture 8" descr="Text&#10;&#10;Description automatically generated">
            <a:extLst>
              <a:ext uri="{FF2B5EF4-FFF2-40B4-BE49-F238E27FC236}">
                <a16:creationId xmlns:a16="http://schemas.microsoft.com/office/drawing/2014/main" id="{D90AF31C-3181-47ED-B4C8-BB31ACFB8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073" y="3705335"/>
            <a:ext cx="6219776" cy="2831838"/>
          </a:xfrm>
          <a:prstGeom prst="rect">
            <a:avLst/>
          </a:prstGeom>
        </p:spPr>
      </p:pic>
      <p:sp>
        <p:nvSpPr>
          <p:cNvPr id="22" name="Rectangle 21">
            <a:extLst>
              <a:ext uri="{FF2B5EF4-FFF2-40B4-BE49-F238E27FC236}">
                <a16:creationId xmlns:a16="http://schemas.microsoft.com/office/drawing/2014/main" id="{DE3C9C03-D3C3-4A78-B903-07E2A3B5F29B}"/>
              </a:ext>
            </a:extLst>
          </p:cNvPr>
          <p:cNvSpPr/>
          <p:nvPr/>
        </p:nvSpPr>
        <p:spPr>
          <a:xfrm>
            <a:off x="2175398" y="6106034"/>
            <a:ext cx="4698989" cy="311299"/>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B6808867-CE65-4C8A-8074-4A6E4B724C99}"/>
              </a:ext>
            </a:extLst>
          </p:cNvPr>
          <p:cNvSpPr/>
          <p:nvPr/>
        </p:nvSpPr>
        <p:spPr>
          <a:xfrm rot="9602482">
            <a:off x="6917035" y="5519767"/>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F16F7587-3DC5-42D3-A1EB-AA3285FC2F3E}"/>
              </a:ext>
            </a:extLst>
          </p:cNvPr>
          <p:cNvSpPr/>
          <p:nvPr/>
        </p:nvSpPr>
        <p:spPr>
          <a:xfrm>
            <a:off x="1660731" y="3909503"/>
            <a:ext cx="4698989" cy="311299"/>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7708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6">
              <a:lumMod val="40000"/>
              <a:lumOff val="60000"/>
            </a:schemeClr>
          </a:solidFill>
        </p:spPr>
        <p:txBody>
          <a:bodyPr anchor="t">
            <a:normAutofit/>
          </a:bodyPr>
          <a:lstStyle/>
          <a:p>
            <a:pPr algn="ctr"/>
            <a:r>
              <a:rPr lang="en-IN" sz="3600" b="1" u="sng" dirty="0">
                <a:latin typeface="Arial Rounded MT Bold" panose="020F0704030504030204" pitchFamily="34" charset="0"/>
              </a:rPr>
              <a:t>MATERIALIZED VIEWS: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87690"/>
            <a:ext cx="12028602" cy="696521"/>
          </a:xfrm>
        </p:spPr>
        <p:txBody>
          <a:bodyPr>
            <a:normAutofit/>
          </a:bodyPr>
          <a:lstStyle/>
          <a:p>
            <a:r>
              <a:rPr lang="en-IN" sz="2000" dirty="0"/>
              <a:t>Created </a:t>
            </a:r>
            <a:r>
              <a:rPr lang="en-IN" sz="2000" dirty="0" err="1"/>
              <a:t>Materiazlied</a:t>
            </a:r>
            <a:r>
              <a:rPr lang="en-IN" sz="2000" dirty="0"/>
              <a:t> view for checking </a:t>
            </a:r>
            <a:r>
              <a:rPr lang="en-IN" sz="2000" b="1" dirty="0"/>
              <a:t>Booking Details </a:t>
            </a:r>
            <a:r>
              <a:rPr lang="en-IN" sz="2000" dirty="0"/>
              <a:t>of customer whose status is </a:t>
            </a:r>
            <a:r>
              <a:rPr lang="en-IN" sz="2000" b="1" dirty="0"/>
              <a:t>Booked</a:t>
            </a:r>
            <a:r>
              <a:rPr lang="en-IN" sz="2000" dirty="0"/>
              <a:t> or </a:t>
            </a:r>
            <a:r>
              <a:rPr lang="en-IN" sz="2000" b="1" dirty="0"/>
              <a:t>Cancelled</a:t>
            </a:r>
            <a:r>
              <a:rPr lang="en-IN" sz="2000" dirty="0"/>
              <a:t> or </a:t>
            </a:r>
            <a:r>
              <a:rPr lang="en-IN" sz="2000" b="1" dirty="0"/>
              <a:t>Scratched</a:t>
            </a:r>
            <a:r>
              <a:rPr lang="en-IN" sz="2000" dirty="0"/>
              <a:t>, such query is used in some Procedures.</a:t>
            </a:r>
          </a:p>
        </p:txBody>
      </p:sp>
      <p:pic>
        <p:nvPicPr>
          <p:cNvPr id="4" name="Picture 3" descr="Text&#10;&#10;Description automatically generated">
            <a:extLst>
              <a:ext uri="{FF2B5EF4-FFF2-40B4-BE49-F238E27FC236}">
                <a16:creationId xmlns:a16="http://schemas.microsoft.com/office/drawing/2014/main" id="{DF04E13E-BE6A-4CCB-AA8E-604C25AD8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874" y="2356764"/>
            <a:ext cx="7356252" cy="1876697"/>
          </a:xfrm>
          <a:prstGeom prst="rect">
            <a:avLst/>
          </a:prstGeom>
        </p:spPr>
      </p:pic>
      <p:pic>
        <p:nvPicPr>
          <p:cNvPr id="7" name="Picture 6" descr="Text&#10;&#10;Description automatically generated">
            <a:extLst>
              <a:ext uri="{FF2B5EF4-FFF2-40B4-BE49-F238E27FC236}">
                <a16:creationId xmlns:a16="http://schemas.microsoft.com/office/drawing/2014/main" id="{7558D75E-3A26-4487-A111-2EA98BF6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4" y="4470392"/>
            <a:ext cx="5578323" cy="1493649"/>
          </a:xfrm>
          <a:prstGeom prst="rect">
            <a:avLst/>
          </a:prstGeom>
        </p:spPr>
      </p:pic>
      <p:pic>
        <p:nvPicPr>
          <p:cNvPr id="10" name="Picture 9" descr="Text&#10;&#10;Description automatically generated">
            <a:extLst>
              <a:ext uri="{FF2B5EF4-FFF2-40B4-BE49-F238E27FC236}">
                <a16:creationId xmlns:a16="http://schemas.microsoft.com/office/drawing/2014/main" id="{E213FC8C-3B9E-4E13-A8D8-7DE25C045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251" y="4478012"/>
            <a:ext cx="5486875" cy="1486029"/>
          </a:xfrm>
          <a:prstGeom prst="rect">
            <a:avLst/>
          </a:prstGeom>
        </p:spPr>
      </p:pic>
    </p:spTree>
    <p:extLst>
      <p:ext uri="{BB962C8B-B14F-4D97-AF65-F5344CB8AC3E}">
        <p14:creationId xmlns:p14="http://schemas.microsoft.com/office/powerpoint/2010/main" val="3621760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6">
              <a:lumMod val="40000"/>
              <a:lumOff val="60000"/>
            </a:schemeClr>
          </a:solidFill>
        </p:spPr>
        <p:txBody>
          <a:bodyPr anchor="t">
            <a:normAutofit/>
          </a:bodyPr>
          <a:lstStyle/>
          <a:p>
            <a:pPr algn="ctr"/>
            <a:r>
              <a:rPr lang="en-IN" sz="3600" b="1" u="sng" dirty="0">
                <a:latin typeface="Arial Rounded MT Bold" panose="020F0704030504030204" pitchFamily="34" charset="0"/>
              </a:rPr>
              <a:t>MATERIALIZED VIEWS: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12974" y="1358772"/>
            <a:ext cx="12028602" cy="696521"/>
          </a:xfrm>
        </p:spPr>
        <p:txBody>
          <a:bodyPr>
            <a:normAutofit/>
          </a:bodyPr>
          <a:lstStyle/>
          <a:p>
            <a:r>
              <a:rPr lang="en-IN" sz="2000" b="1" dirty="0"/>
              <a:t>Before (without Materialized Views)</a:t>
            </a:r>
          </a:p>
        </p:txBody>
      </p:sp>
      <p:pic>
        <p:nvPicPr>
          <p:cNvPr id="5" name="Picture 4" descr="Text&#10;&#10;Description automatically generated">
            <a:extLst>
              <a:ext uri="{FF2B5EF4-FFF2-40B4-BE49-F238E27FC236}">
                <a16:creationId xmlns:a16="http://schemas.microsoft.com/office/drawing/2014/main" id="{624B57E2-CCEE-4FE2-8331-A603EF3D3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4" y="1843293"/>
            <a:ext cx="11655958" cy="4609850"/>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p:nvPr/>
        </p:nvCxnSpPr>
        <p:spPr>
          <a:xfrm>
            <a:off x="669303" y="2055293"/>
            <a:ext cx="4053526" cy="0"/>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759172" y="5872901"/>
            <a:ext cx="3030404" cy="472338"/>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11C82EC9-8EFB-4EC9-8FD5-5A5A21D6F8F7}"/>
              </a:ext>
            </a:extLst>
          </p:cNvPr>
          <p:cNvSpPr/>
          <p:nvPr/>
        </p:nvSpPr>
        <p:spPr>
          <a:xfrm rot="8595802">
            <a:off x="3431925" y="4926394"/>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38009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6">
              <a:lumMod val="40000"/>
              <a:lumOff val="60000"/>
            </a:schemeClr>
          </a:solidFill>
        </p:spPr>
        <p:txBody>
          <a:bodyPr anchor="t">
            <a:normAutofit/>
          </a:bodyPr>
          <a:lstStyle/>
          <a:p>
            <a:pPr algn="ctr"/>
            <a:r>
              <a:rPr lang="en-IN" sz="3600" b="1" u="sng" dirty="0">
                <a:latin typeface="Arial Rounded MT Bold" panose="020F0704030504030204" pitchFamily="34" charset="0"/>
              </a:rPr>
              <a:t>MATERIALIZED VIEWS: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12974" y="1358772"/>
            <a:ext cx="12028602" cy="696521"/>
          </a:xfrm>
        </p:spPr>
        <p:txBody>
          <a:bodyPr>
            <a:normAutofit/>
          </a:bodyPr>
          <a:lstStyle/>
          <a:p>
            <a:r>
              <a:rPr lang="en-IN" sz="2000" b="1" dirty="0"/>
              <a:t>After Creating Materialized Views</a:t>
            </a:r>
          </a:p>
        </p:txBody>
      </p:sp>
      <p:pic>
        <p:nvPicPr>
          <p:cNvPr id="4" name="Picture 3" descr="Text&#10;&#10;Description automatically generated">
            <a:extLst>
              <a:ext uri="{FF2B5EF4-FFF2-40B4-BE49-F238E27FC236}">
                <a16:creationId xmlns:a16="http://schemas.microsoft.com/office/drawing/2014/main" id="{539E57F8-6360-416F-B19A-C36AD8F68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9323"/>
            <a:ext cx="12192000" cy="4874100"/>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p:nvPr/>
        </p:nvCxnSpPr>
        <p:spPr>
          <a:xfrm>
            <a:off x="405352" y="2097221"/>
            <a:ext cx="4053526" cy="0"/>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485862" y="5959852"/>
            <a:ext cx="3775053" cy="493292"/>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2278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6">
              <a:lumMod val="40000"/>
              <a:lumOff val="60000"/>
            </a:schemeClr>
          </a:solidFill>
        </p:spPr>
        <p:txBody>
          <a:bodyPr anchor="t">
            <a:normAutofit/>
          </a:bodyPr>
          <a:lstStyle/>
          <a:p>
            <a:pPr algn="ctr"/>
            <a:r>
              <a:rPr lang="en-IN" sz="3600" b="1" u="sng" dirty="0">
                <a:latin typeface="Arial Rounded MT Bold" panose="020F0704030504030204" pitchFamily="34" charset="0"/>
              </a:rPr>
              <a:t>MATERIALIZED VIEWS: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12974" y="1504531"/>
            <a:ext cx="12028602" cy="696521"/>
          </a:xfrm>
        </p:spPr>
        <p:txBody>
          <a:bodyPr>
            <a:normAutofit/>
          </a:bodyPr>
          <a:lstStyle/>
          <a:p>
            <a:r>
              <a:rPr lang="en-IN" sz="2000" b="1" dirty="0"/>
              <a:t>Query Rewrite:</a:t>
            </a:r>
          </a:p>
          <a:p>
            <a:pPr marL="457200" lvl="1" indent="0">
              <a:buNone/>
            </a:pPr>
            <a:r>
              <a:rPr lang="en-IN" sz="1600" dirty="0"/>
              <a:t>Supports in Enterprise Edition.</a:t>
            </a:r>
          </a:p>
        </p:txBody>
      </p:sp>
      <p:pic>
        <p:nvPicPr>
          <p:cNvPr id="4" name="Picture 3" descr="Text&#10;&#10;Description automatically generated">
            <a:extLst>
              <a:ext uri="{FF2B5EF4-FFF2-40B4-BE49-F238E27FC236}">
                <a16:creationId xmlns:a16="http://schemas.microsoft.com/office/drawing/2014/main" id="{B3FE39BC-A35A-44C3-AF1C-205CC6BE1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74" y="2211382"/>
            <a:ext cx="11608451" cy="3599942"/>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a:off x="759171" y="2576750"/>
            <a:ext cx="10673658" cy="0"/>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900445" y="5099902"/>
            <a:ext cx="4303151" cy="603291"/>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0034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2">
              <a:lumMod val="60000"/>
              <a:lumOff val="40000"/>
            </a:schemeClr>
          </a:solidFill>
        </p:spPr>
        <p:txBody>
          <a:bodyPr anchor="t">
            <a:normAutofit/>
          </a:bodyPr>
          <a:lstStyle/>
          <a:p>
            <a:pPr algn="ctr"/>
            <a:r>
              <a:rPr lang="en-IN" sz="3600" b="1" u="sng" dirty="0">
                <a:latin typeface="Arial Rounded MT Bold" panose="020F0704030504030204" pitchFamily="34" charset="0"/>
              </a:rPr>
              <a:t>INDEXES: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12974" y="1434665"/>
            <a:ext cx="12028602" cy="696521"/>
          </a:xfrm>
        </p:spPr>
        <p:txBody>
          <a:bodyPr>
            <a:normAutofit/>
          </a:bodyPr>
          <a:lstStyle/>
          <a:p>
            <a:r>
              <a:rPr lang="en-IN" sz="2000" b="1" dirty="0"/>
              <a:t>Before (without INDEX)</a:t>
            </a:r>
          </a:p>
        </p:txBody>
      </p:sp>
      <p:pic>
        <p:nvPicPr>
          <p:cNvPr id="4" name="Picture 3" descr="Text&#10;&#10;Description automatically generated">
            <a:extLst>
              <a:ext uri="{FF2B5EF4-FFF2-40B4-BE49-F238E27FC236}">
                <a16:creationId xmlns:a16="http://schemas.microsoft.com/office/drawing/2014/main" id="{5827F0B9-E3F3-4B9D-BDB9-5031A000A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5717"/>
            <a:ext cx="12192000" cy="4847064"/>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a:off x="367646" y="2132017"/>
            <a:ext cx="4430597" cy="0"/>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485863" y="6115501"/>
            <a:ext cx="3200018" cy="502110"/>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BF68F854-D57D-4D22-9B32-6E623E279C8A}"/>
              </a:ext>
            </a:extLst>
          </p:cNvPr>
          <p:cNvSpPr/>
          <p:nvPr/>
        </p:nvSpPr>
        <p:spPr>
          <a:xfrm rot="8742696">
            <a:off x="2197495" y="5292560"/>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68006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2">
              <a:lumMod val="60000"/>
              <a:lumOff val="40000"/>
            </a:schemeClr>
          </a:solidFill>
        </p:spPr>
        <p:txBody>
          <a:bodyPr anchor="t">
            <a:normAutofit/>
          </a:bodyPr>
          <a:lstStyle/>
          <a:p>
            <a:pPr algn="ctr"/>
            <a:r>
              <a:rPr lang="en-IN" sz="3600" b="1" u="sng" dirty="0">
                <a:latin typeface="Arial Rounded MT Bold" panose="020F0704030504030204" pitchFamily="34" charset="0"/>
              </a:rPr>
              <a:t>INDEXES: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879537"/>
            <a:ext cx="12028602" cy="696521"/>
          </a:xfrm>
        </p:spPr>
        <p:txBody>
          <a:bodyPr>
            <a:normAutofit/>
          </a:bodyPr>
          <a:lstStyle/>
          <a:p>
            <a:r>
              <a:rPr lang="en-IN" sz="2000" b="1" dirty="0"/>
              <a:t>Creating Index on </a:t>
            </a:r>
            <a:r>
              <a:rPr lang="en-IN" sz="2000" b="1" dirty="0" err="1"/>
              <a:t>Customer_ID</a:t>
            </a:r>
            <a:r>
              <a:rPr lang="en-IN" sz="2000" b="1" dirty="0"/>
              <a:t> :</a:t>
            </a:r>
          </a:p>
          <a:p>
            <a:pPr lvl="1"/>
            <a:r>
              <a:rPr lang="en-IN" sz="1600" dirty="0"/>
              <a:t>Utilizing a separate TABLESPACE for INDEX.</a:t>
            </a:r>
          </a:p>
        </p:txBody>
      </p:sp>
      <p:pic>
        <p:nvPicPr>
          <p:cNvPr id="4" name="Picture 3" descr="Text&#10;&#10;Description automatically generated">
            <a:extLst>
              <a:ext uri="{FF2B5EF4-FFF2-40B4-BE49-F238E27FC236}">
                <a16:creationId xmlns:a16="http://schemas.microsoft.com/office/drawing/2014/main" id="{FE7B674F-EDEF-4D7F-983D-EE5D910CA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71" y="2790456"/>
            <a:ext cx="9317165" cy="1397574"/>
          </a:xfrm>
          <a:prstGeom prst="rect">
            <a:avLst/>
          </a:prstGeom>
        </p:spPr>
      </p:pic>
    </p:spTree>
    <p:extLst>
      <p:ext uri="{BB962C8B-B14F-4D97-AF65-F5344CB8AC3E}">
        <p14:creationId xmlns:p14="http://schemas.microsoft.com/office/powerpoint/2010/main" val="3138263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white cross on a blue background&#10;&#10;Description automatically generated with low confidence">
            <a:extLst>
              <a:ext uri="{FF2B5EF4-FFF2-40B4-BE49-F238E27FC236}">
                <a16:creationId xmlns:a16="http://schemas.microsoft.com/office/drawing/2014/main" id="{E704C623-E91B-4DE4-9F8B-1F10C55B6674}"/>
              </a:ext>
            </a:extLst>
          </p:cNvPr>
          <p:cNvPicPr>
            <a:picLocks noChangeAspect="1"/>
          </p:cNvPicPr>
          <p:nvPr/>
        </p:nvPicPr>
        <p:blipFill rotWithShape="1">
          <a:blip r:embed="rId2">
            <a:extLst>
              <a:ext uri="{28A0092B-C50C-407E-A947-70E740481C1C}">
                <a14:useLocalDpi xmlns:a14="http://schemas.microsoft.com/office/drawing/2010/main" val="0"/>
              </a:ext>
            </a:extLst>
          </a:blip>
          <a:srcRect l="8780" r="4583"/>
          <a:stretch/>
        </p:blipFill>
        <p:spPr>
          <a:xfrm>
            <a:off x="5409939" y="-1852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4F1A71D6-8C0C-459D-A438-045F52B709C1}"/>
              </a:ext>
            </a:extLst>
          </p:cNvPr>
          <p:cNvSpPr>
            <a:spLocks noGrp="1"/>
          </p:cNvSpPr>
          <p:nvPr>
            <p:ph type="title"/>
          </p:nvPr>
        </p:nvSpPr>
        <p:spPr>
          <a:xfrm>
            <a:off x="677333" y="609600"/>
            <a:ext cx="3851123" cy="1320800"/>
          </a:xfrm>
        </p:spPr>
        <p:txBody>
          <a:bodyPr>
            <a:normAutofit/>
          </a:bodyPr>
          <a:lstStyle/>
          <a:p>
            <a:r>
              <a:rPr lang="en-IN" b="1" u="sng" dirty="0">
                <a:solidFill>
                  <a:schemeClr val="accent6">
                    <a:lumMod val="50000"/>
                  </a:schemeClr>
                </a:solidFill>
                <a:effectLst>
                  <a:outerShdw blurRad="38100" dist="38100" dir="2700000" algn="tl">
                    <a:srgbClr val="000000">
                      <a:alpha val="43137"/>
                    </a:srgbClr>
                  </a:outerShdw>
                </a:effectLst>
              </a:rPr>
              <a:t>ABSTRACT</a:t>
            </a:r>
          </a:p>
        </p:txBody>
      </p:sp>
      <p:graphicFrame>
        <p:nvGraphicFramePr>
          <p:cNvPr id="3" name="Content Placeholder 2">
            <a:extLst>
              <a:ext uri="{FF2B5EF4-FFF2-40B4-BE49-F238E27FC236}">
                <a16:creationId xmlns:a16="http://schemas.microsoft.com/office/drawing/2014/main" id="{4BB302E0-8C93-47F9-B345-018729E31A64}"/>
              </a:ext>
            </a:extLst>
          </p:cNvPr>
          <p:cNvGraphicFramePr>
            <a:graphicFrameLocks noGrp="1"/>
          </p:cNvGraphicFramePr>
          <p:nvPr>
            <p:ph idx="1"/>
            <p:extLst>
              <p:ext uri="{D42A27DB-BD31-4B8C-83A1-F6EECF244321}">
                <p14:modId xmlns:p14="http://schemas.microsoft.com/office/powerpoint/2010/main" val="2153025593"/>
              </p:ext>
            </p:extLst>
          </p:nvPr>
        </p:nvGraphicFramePr>
        <p:xfrm>
          <a:off x="194965" y="1153161"/>
          <a:ext cx="7310193" cy="4423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895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2">
              <a:lumMod val="60000"/>
              <a:lumOff val="40000"/>
            </a:schemeClr>
          </a:solidFill>
        </p:spPr>
        <p:txBody>
          <a:bodyPr anchor="t">
            <a:normAutofit/>
          </a:bodyPr>
          <a:lstStyle/>
          <a:p>
            <a:pPr algn="ctr"/>
            <a:r>
              <a:rPr lang="en-IN" sz="3600" b="1" u="sng" dirty="0">
                <a:latin typeface="Arial Rounded MT Bold" panose="020F0704030504030204" pitchFamily="34" charset="0"/>
              </a:rPr>
              <a:t>INDEXES: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12974" y="1402900"/>
            <a:ext cx="12028602" cy="696521"/>
          </a:xfrm>
        </p:spPr>
        <p:txBody>
          <a:bodyPr>
            <a:normAutofit/>
          </a:bodyPr>
          <a:lstStyle/>
          <a:p>
            <a:r>
              <a:rPr lang="en-IN" sz="2000" b="1" dirty="0"/>
              <a:t>After creating INDEX:</a:t>
            </a:r>
          </a:p>
        </p:txBody>
      </p:sp>
      <p:pic>
        <p:nvPicPr>
          <p:cNvPr id="6" name="Picture 5" descr="Text&#10;&#10;Description automatically generated">
            <a:extLst>
              <a:ext uri="{FF2B5EF4-FFF2-40B4-BE49-F238E27FC236}">
                <a16:creationId xmlns:a16="http://schemas.microsoft.com/office/drawing/2014/main" id="{2978B708-7C79-4571-9FFE-752ED6DF3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4" y="1763059"/>
            <a:ext cx="12192000" cy="5094941"/>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flipV="1">
            <a:off x="437291" y="2099421"/>
            <a:ext cx="4191270" cy="10988"/>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485863" y="6115501"/>
            <a:ext cx="4010724" cy="687559"/>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BF68F854-D57D-4D22-9B32-6E623E279C8A}"/>
              </a:ext>
            </a:extLst>
          </p:cNvPr>
          <p:cNvSpPr/>
          <p:nvPr/>
        </p:nvSpPr>
        <p:spPr>
          <a:xfrm rot="8663261">
            <a:off x="2551867" y="5314082"/>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57081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2">
              <a:lumMod val="60000"/>
              <a:lumOff val="40000"/>
            </a:schemeClr>
          </a:solidFill>
        </p:spPr>
        <p:txBody>
          <a:bodyPr anchor="t">
            <a:normAutofit/>
          </a:bodyPr>
          <a:lstStyle/>
          <a:p>
            <a:pPr algn="ctr"/>
            <a:r>
              <a:rPr lang="en-IN" sz="3600" b="1" u="sng" dirty="0">
                <a:latin typeface="Arial Rounded MT Bold" panose="020F0704030504030204" pitchFamily="34" charset="0"/>
              </a:rPr>
              <a:t>INDEXES: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12974" y="1649208"/>
            <a:ext cx="12028602" cy="696521"/>
          </a:xfrm>
        </p:spPr>
        <p:txBody>
          <a:bodyPr>
            <a:normAutofit/>
          </a:bodyPr>
          <a:lstStyle/>
          <a:p>
            <a:r>
              <a:rPr lang="en-IN" sz="2000" dirty="0"/>
              <a:t>For </a:t>
            </a:r>
            <a:r>
              <a:rPr lang="en-IN" sz="2000" b="1" dirty="0"/>
              <a:t>Primary Key </a:t>
            </a:r>
            <a:r>
              <a:rPr lang="en-IN" sz="2000" dirty="0" err="1"/>
              <a:t>Coloumn</a:t>
            </a:r>
            <a:r>
              <a:rPr lang="en-IN" sz="2000" dirty="0"/>
              <a:t>, oracle automatically creates </a:t>
            </a:r>
            <a:r>
              <a:rPr lang="en-IN" sz="2000" b="1" dirty="0"/>
              <a:t>Unique Index </a:t>
            </a:r>
            <a:r>
              <a:rPr lang="en-IN" sz="2000" dirty="0"/>
              <a:t>for that column:</a:t>
            </a:r>
          </a:p>
        </p:txBody>
      </p:sp>
      <p:pic>
        <p:nvPicPr>
          <p:cNvPr id="4" name="Picture 3" descr="Text&#10;&#10;Description automatically generated">
            <a:extLst>
              <a:ext uri="{FF2B5EF4-FFF2-40B4-BE49-F238E27FC236}">
                <a16:creationId xmlns:a16="http://schemas.microsoft.com/office/drawing/2014/main" id="{056BE4DE-F1D9-4B51-9CD3-B16A53F8C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4" y="2281287"/>
            <a:ext cx="12192000" cy="4576713"/>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p:nvPr/>
        </p:nvCxnSpPr>
        <p:spPr>
          <a:xfrm>
            <a:off x="565609" y="2603358"/>
            <a:ext cx="4053526" cy="0"/>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565609" y="6109898"/>
            <a:ext cx="3978111" cy="649119"/>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BF68F854-D57D-4D22-9B32-6E623E279C8A}"/>
              </a:ext>
            </a:extLst>
          </p:cNvPr>
          <p:cNvSpPr/>
          <p:nvPr/>
        </p:nvSpPr>
        <p:spPr>
          <a:xfrm rot="8259541">
            <a:off x="2267410" y="5267787"/>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85074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2">
              <a:lumMod val="60000"/>
              <a:lumOff val="40000"/>
            </a:schemeClr>
          </a:solidFill>
        </p:spPr>
        <p:txBody>
          <a:bodyPr anchor="t">
            <a:normAutofit/>
          </a:bodyPr>
          <a:lstStyle/>
          <a:p>
            <a:pPr algn="ctr"/>
            <a:r>
              <a:rPr lang="en-IN" sz="3600" b="1" u="sng" dirty="0">
                <a:latin typeface="Arial Rounded MT Bold" panose="020F0704030504030204" pitchFamily="34" charset="0"/>
              </a:rPr>
              <a:t>INDEXES: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12974" y="1649208"/>
            <a:ext cx="12028602" cy="696521"/>
          </a:xfrm>
        </p:spPr>
        <p:txBody>
          <a:bodyPr>
            <a:normAutofit/>
          </a:bodyPr>
          <a:lstStyle/>
          <a:p>
            <a:r>
              <a:rPr lang="en-IN" sz="2000" dirty="0"/>
              <a:t>Created </a:t>
            </a:r>
            <a:r>
              <a:rPr lang="en-IN" sz="2000" b="1" dirty="0"/>
              <a:t>INDEX</a:t>
            </a:r>
            <a:r>
              <a:rPr lang="en-IN" sz="2000" dirty="0"/>
              <a:t> on </a:t>
            </a:r>
            <a:r>
              <a:rPr lang="en-IN" sz="2000" b="1" dirty="0" err="1"/>
              <a:t>last_name</a:t>
            </a:r>
            <a:r>
              <a:rPr lang="en-IN" sz="2000" b="1" dirty="0"/>
              <a:t> </a:t>
            </a:r>
            <a:r>
              <a:rPr lang="en-IN" sz="2000" dirty="0"/>
              <a:t>in </a:t>
            </a:r>
            <a:r>
              <a:rPr lang="en-IN" sz="2000" dirty="0" err="1"/>
              <a:t>Customer_master</a:t>
            </a:r>
            <a:r>
              <a:rPr lang="en-IN" sz="2000" dirty="0"/>
              <a:t> TABLE:</a:t>
            </a:r>
          </a:p>
        </p:txBody>
      </p:sp>
      <p:pic>
        <p:nvPicPr>
          <p:cNvPr id="5" name="Picture 4" descr="Text&#10;&#10;Description automatically generated">
            <a:extLst>
              <a:ext uri="{FF2B5EF4-FFF2-40B4-BE49-F238E27FC236}">
                <a16:creationId xmlns:a16="http://schemas.microsoft.com/office/drawing/2014/main" id="{FC9E188C-FFBA-469E-BC8A-AB5413645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4" y="2219126"/>
            <a:ext cx="9559103" cy="4097925"/>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a:off x="808594" y="2603357"/>
            <a:ext cx="5403670" cy="0"/>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918423" y="5208792"/>
            <a:ext cx="4699952" cy="833789"/>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9708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2">
              <a:lumMod val="60000"/>
              <a:lumOff val="40000"/>
            </a:schemeClr>
          </a:solidFill>
        </p:spPr>
        <p:txBody>
          <a:bodyPr anchor="t">
            <a:normAutofit/>
          </a:bodyPr>
          <a:lstStyle/>
          <a:p>
            <a:pPr algn="ctr"/>
            <a:r>
              <a:rPr lang="en-IN" sz="3600" b="1" u="sng" dirty="0">
                <a:latin typeface="Arial Rounded MT Bold" panose="020F0704030504030204" pitchFamily="34" charset="0"/>
              </a:rPr>
              <a:t>INDEXES: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12974" y="1649208"/>
            <a:ext cx="12028602" cy="696521"/>
          </a:xfrm>
        </p:spPr>
        <p:txBody>
          <a:bodyPr>
            <a:normAutofit/>
          </a:bodyPr>
          <a:lstStyle/>
          <a:p>
            <a:r>
              <a:rPr lang="en-IN" sz="2000" dirty="0"/>
              <a:t>When we use </a:t>
            </a:r>
            <a:r>
              <a:rPr lang="en-IN" sz="2000" b="1" dirty="0" err="1"/>
              <a:t>last_name</a:t>
            </a:r>
            <a:r>
              <a:rPr lang="en-IN" sz="2000" b="1" dirty="0"/>
              <a:t> </a:t>
            </a:r>
            <a:r>
              <a:rPr lang="en-IN" sz="2000" dirty="0"/>
              <a:t>with </a:t>
            </a:r>
            <a:r>
              <a:rPr lang="en-IN" sz="2000" b="1" dirty="0"/>
              <a:t>FUNCTION</a:t>
            </a:r>
            <a:r>
              <a:rPr lang="en-IN" sz="2000" dirty="0"/>
              <a:t> in </a:t>
            </a:r>
            <a:r>
              <a:rPr lang="en-IN" sz="2000" b="1" dirty="0"/>
              <a:t>WHERE</a:t>
            </a:r>
            <a:r>
              <a:rPr lang="en-IN" sz="2000" dirty="0"/>
              <a:t> clause:</a:t>
            </a:r>
          </a:p>
        </p:txBody>
      </p:sp>
      <p:pic>
        <p:nvPicPr>
          <p:cNvPr id="4" name="Picture 3" descr="Text&#10;&#10;Description automatically generated">
            <a:extLst>
              <a:ext uri="{FF2B5EF4-FFF2-40B4-BE49-F238E27FC236}">
                <a16:creationId xmlns:a16="http://schemas.microsoft.com/office/drawing/2014/main" id="{F82471C8-4D58-4607-BAD5-62290BBEC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4" y="2169457"/>
            <a:ext cx="8418459" cy="3828047"/>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a:off x="4298623" y="2537717"/>
            <a:ext cx="1659118" cy="0"/>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887862" y="4722833"/>
            <a:ext cx="3693566" cy="1036944"/>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05682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2">
              <a:lumMod val="60000"/>
              <a:lumOff val="40000"/>
            </a:schemeClr>
          </a:solidFill>
        </p:spPr>
        <p:txBody>
          <a:bodyPr anchor="t">
            <a:normAutofit/>
          </a:bodyPr>
          <a:lstStyle/>
          <a:p>
            <a:pPr algn="ctr"/>
            <a:r>
              <a:rPr lang="en-IN" sz="3600" b="1" u="sng" dirty="0">
                <a:latin typeface="Arial Rounded MT Bold" panose="020F0704030504030204" pitchFamily="34" charset="0"/>
              </a:rPr>
              <a:t>INDEXES: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36106"/>
            <a:ext cx="12028602" cy="696521"/>
          </a:xfrm>
        </p:spPr>
        <p:txBody>
          <a:bodyPr>
            <a:normAutofit/>
          </a:bodyPr>
          <a:lstStyle/>
          <a:p>
            <a:r>
              <a:rPr lang="en-IN" sz="2000" b="1" dirty="0"/>
              <a:t>FUNCTION BASED INDEX:</a:t>
            </a:r>
          </a:p>
        </p:txBody>
      </p:sp>
      <p:pic>
        <p:nvPicPr>
          <p:cNvPr id="5" name="Picture 4" descr="Text&#10;&#10;Description automatically generated">
            <a:extLst>
              <a:ext uri="{FF2B5EF4-FFF2-40B4-BE49-F238E27FC236}">
                <a16:creationId xmlns:a16="http://schemas.microsoft.com/office/drawing/2014/main" id="{25D48A0F-BFBE-48A5-A690-488B60599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71" y="2030197"/>
            <a:ext cx="9437205" cy="4738479"/>
          </a:xfrm>
          <a:prstGeom prst="rect">
            <a:avLst/>
          </a:prstGeom>
        </p:spPr>
      </p:pic>
      <p:cxnSp>
        <p:nvCxnSpPr>
          <p:cNvPr id="16" name="Straight Connector 15">
            <a:extLst>
              <a:ext uri="{FF2B5EF4-FFF2-40B4-BE49-F238E27FC236}">
                <a16:creationId xmlns:a16="http://schemas.microsoft.com/office/drawing/2014/main" id="{224F2A85-0A8B-4D46-9434-D7C47DBE82F3}"/>
              </a:ext>
            </a:extLst>
          </p:cNvPr>
          <p:cNvCxnSpPr>
            <a:cxnSpLocks/>
          </p:cNvCxnSpPr>
          <p:nvPr/>
        </p:nvCxnSpPr>
        <p:spPr>
          <a:xfrm>
            <a:off x="5363852" y="2444005"/>
            <a:ext cx="203618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a:off x="1245288" y="3253139"/>
            <a:ext cx="6003924" cy="0"/>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1340349" y="5379507"/>
            <a:ext cx="4565274" cy="1165341"/>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71201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2">
              <a:lumMod val="60000"/>
              <a:lumOff val="40000"/>
            </a:schemeClr>
          </a:solidFill>
        </p:spPr>
        <p:txBody>
          <a:bodyPr anchor="t">
            <a:normAutofit/>
          </a:bodyPr>
          <a:lstStyle/>
          <a:p>
            <a:pPr algn="ctr"/>
            <a:r>
              <a:rPr lang="en-IN" sz="3600" b="1" u="sng" dirty="0">
                <a:latin typeface="Arial Rounded MT Bold" panose="020F0704030504030204" pitchFamily="34" charset="0"/>
              </a:rPr>
              <a:t>INDEXES: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759171" y="1993597"/>
            <a:ext cx="12028602" cy="404857"/>
          </a:xfrm>
        </p:spPr>
        <p:txBody>
          <a:bodyPr>
            <a:normAutofit lnSpcReduction="10000"/>
          </a:bodyPr>
          <a:lstStyle/>
          <a:p>
            <a:r>
              <a:rPr lang="en-IN" sz="2400" b="1" u="sng" dirty="0"/>
              <a:t>GUIDELINES FOR USING INDEXES:</a:t>
            </a:r>
          </a:p>
        </p:txBody>
      </p:sp>
      <p:sp>
        <p:nvSpPr>
          <p:cNvPr id="3" name="TextBox 2">
            <a:extLst>
              <a:ext uri="{FF2B5EF4-FFF2-40B4-BE49-F238E27FC236}">
                <a16:creationId xmlns:a16="http://schemas.microsoft.com/office/drawing/2014/main" id="{D3A9D933-A6B1-4FC2-A7AE-618BCD14101A}"/>
              </a:ext>
            </a:extLst>
          </p:cNvPr>
          <p:cNvSpPr txBox="1"/>
          <p:nvPr/>
        </p:nvSpPr>
        <p:spPr>
          <a:xfrm>
            <a:off x="1731145" y="2645546"/>
            <a:ext cx="7878791" cy="3416320"/>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t>Create Index after Inserting Data.</a:t>
            </a:r>
          </a:p>
          <a:p>
            <a:pPr marL="285750" indent="-285750">
              <a:buFont typeface="Wingdings" panose="05000000000000000000" pitchFamily="2" charset="2"/>
              <a:buChar char="Ø"/>
            </a:pPr>
            <a:r>
              <a:rPr lang="en-IN" sz="2400" dirty="0"/>
              <a:t>Use Index for a valid columns.</a:t>
            </a:r>
          </a:p>
          <a:p>
            <a:pPr marL="285750" indent="-285750">
              <a:buFont typeface="Wingdings" panose="05000000000000000000" pitchFamily="2" charset="2"/>
              <a:buChar char="Ø"/>
            </a:pPr>
            <a:r>
              <a:rPr lang="en-IN" sz="2400" dirty="0"/>
              <a:t>Limit number of </a:t>
            </a:r>
            <a:r>
              <a:rPr lang="en-IN" sz="2400" dirty="0" err="1"/>
              <a:t>Indexs</a:t>
            </a:r>
            <a:r>
              <a:rPr lang="en-IN" sz="2400" dirty="0"/>
              <a:t> on a table.</a:t>
            </a:r>
          </a:p>
          <a:p>
            <a:pPr marL="285750" indent="-285750">
              <a:buFont typeface="Wingdings" panose="05000000000000000000" pitchFamily="2" charset="2"/>
              <a:buChar char="Ø"/>
            </a:pPr>
            <a:r>
              <a:rPr lang="en-IN" sz="2400" dirty="0"/>
              <a:t>Drop Indexes which are not longer required.</a:t>
            </a:r>
          </a:p>
          <a:p>
            <a:pPr marL="285750" indent="-285750">
              <a:buFont typeface="Wingdings" panose="05000000000000000000" pitchFamily="2" charset="2"/>
              <a:buChar char="Ø"/>
            </a:pPr>
            <a:r>
              <a:rPr lang="en-IN" sz="2400" dirty="0"/>
              <a:t>Use Index for a valid querying statements.</a:t>
            </a:r>
          </a:p>
          <a:p>
            <a:pPr marL="742950" lvl="1" indent="-285750">
              <a:buFont typeface="Wingdings" panose="05000000000000000000" pitchFamily="2" charset="2"/>
              <a:buChar char="§"/>
            </a:pPr>
            <a:r>
              <a:rPr lang="en-IN" sz="2400" b="1" dirty="0"/>
              <a:t>Examples</a:t>
            </a:r>
            <a:r>
              <a:rPr lang="en-IN" sz="2400" dirty="0"/>
              <a:t>: For a query fetching 90% of the data in table,</a:t>
            </a:r>
          </a:p>
          <a:p>
            <a:pPr lvl="2"/>
            <a:r>
              <a:rPr lang="en-IN" sz="2400" dirty="0"/>
              <a:t>There is no use of having Index.</a:t>
            </a:r>
          </a:p>
          <a:p>
            <a:pPr marL="285750" indent="-285750">
              <a:buFont typeface="Wingdings" panose="05000000000000000000" pitchFamily="2" charset="2"/>
              <a:buChar char="Ø"/>
            </a:pPr>
            <a:r>
              <a:rPr lang="en-IN" sz="2400" dirty="0"/>
              <a:t>Use Index for searching less amount of data from large data tables.</a:t>
            </a:r>
          </a:p>
        </p:txBody>
      </p:sp>
    </p:spTree>
    <p:extLst>
      <p:ext uri="{BB962C8B-B14F-4D97-AF65-F5344CB8AC3E}">
        <p14:creationId xmlns:p14="http://schemas.microsoft.com/office/powerpoint/2010/main" val="514752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tx2">
              <a:lumMod val="20000"/>
              <a:lumOff val="80000"/>
            </a:schemeClr>
          </a:solidFill>
        </p:spPr>
        <p:txBody>
          <a:bodyPr anchor="t">
            <a:normAutofit/>
          </a:bodyPr>
          <a:lstStyle/>
          <a:p>
            <a:pPr algn="ctr"/>
            <a:r>
              <a:rPr lang="en-IN" sz="3600" b="1" u="sng" dirty="0">
                <a:latin typeface="Arial Rounded MT Bold" panose="020F0704030504030204" pitchFamily="34" charset="0"/>
              </a:rPr>
              <a:t>JOINS: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1887559" y="967350"/>
            <a:ext cx="12028602" cy="696521"/>
          </a:xfrm>
        </p:spPr>
        <p:txBody>
          <a:bodyPr>
            <a:normAutofit/>
          </a:bodyPr>
          <a:lstStyle/>
          <a:p>
            <a:r>
              <a:rPr lang="en-IN" sz="2000" dirty="0"/>
              <a:t>Query utilized in Procedure 1 using </a:t>
            </a:r>
            <a:r>
              <a:rPr lang="en-IN" sz="2000" b="1" dirty="0"/>
              <a:t>JOINS</a:t>
            </a:r>
            <a:r>
              <a:rPr lang="en-IN" sz="2000" dirty="0"/>
              <a:t> with </a:t>
            </a:r>
            <a:r>
              <a:rPr lang="en-IN" sz="2000" b="1" dirty="0"/>
              <a:t>ON</a:t>
            </a:r>
            <a:r>
              <a:rPr lang="en-IN" sz="2000" dirty="0"/>
              <a:t> clause:</a:t>
            </a:r>
          </a:p>
        </p:txBody>
      </p:sp>
      <p:pic>
        <p:nvPicPr>
          <p:cNvPr id="5" name="Picture 4" descr="Text&#10;&#10;Description automatically generated">
            <a:extLst>
              <a:ext uri="{FF2B5EF4-FFF2-40B4-BE49-F238E27FC236}">
                <a16:creationId xmlns:a16="http://schemas.microsoft.com/office/drawing/2014/main" id="{96C5CBB9-3275-463C-ADB1-3687CDAB8C99}"/>
              </a:ext>
            </a:extLst>
          </p:cNvPr>
          <p:cNvPicPr>
            <a:picLocks noChangeAspect="1"/>
          </p:cNvPicPr>
          <p:nvPr/>
        </p:nvPicPr>
        <p:blipFill rotWithShape="1">
          <a:blip r:embed="rId2">
            <a:extLst>
              <a:ext uri="{28A0092B-C50C-407E-A947-70E740481C1C}">
                <a14:useLocalDpi xmlns:a14="http://schemas.microsoft.com/office/drawing/2010/main" val="0"/>
              </a:ext>
            </a:extLst>
          </a:blip>
          <a:srcRect t="7540" b="59131"/>
          <a:stretch/>
        </p:blipFill>
        <p:spPr>
          <a:xfrm>
            <a:off x="125603" y="1344403"/>
            <a:ext cx="11899513" cy="2190927"/>
          </a:xfrm>
          <a:prstGeom prst="rect">
            <a:avLst/>
          </a:prstGeom>
        </p:spPr>
      </p:pic>
      <p:pic>
        <p:nvPicPr>
          <p:cNvPr id="7" name="Picture 6" descr="Text&#10;&#10;Description automatically generated">
            <a:extLst>
              <a:ext uri="{FF2B5EF4-FFF2-40B4-BE49-F238E27FC236}">
                <a16:creationId xmlns:a16="http://schemas.microsoft.com/office/drawing/2014/main" id="{F41887BF-B3B9-4F74-81B2-809C9E0D0B3C}"/>
              </a:ext>
            </a:extLst>
          </p:cNvPr>
          <p:cNvPicPr>
            <a:picLocks noChangeAspect="1"/>
          </p:cNvPicPr>
          <p:nvPr/>
        </p:nvPicPr>
        <p:blipFill rotWithShape="1">
          <a:blip r:embed="rId2">
            <a:extLst>
              <a:ext uri="{28A0092B-C50C-407E-A947-70E740481C1C}">
                <a14:useLocalDpi xmlns:a14="http://schemas.microsoft.com/office/drawing/2010/main" val="0"/>
              </a:ext>
            </a:extLst>
          </a:blip>
          <a:srcRect t="50341" r="30722"/>
          <a:stretch/>
        </p:blipFill>
        <p:spPr>
          <a:xfrm>
            <a:off x="125603" y="3692491"/>
            <a:ext cx="7841547" cy="3105156"/>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p:nvPr/>
        </p:nvCxnSpPr>
        <p:spPr>
          <a:xfrm>
            <a:off x="2851068" y="1813658"/>
            <a:ext cx="405352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E7715D60-E414-47A9-9C2B-640F68112ED9}"/>
              </a:ext>
            </a:extLst>
          </p:cNvPr>
          <p:cNvCxnSpPr/>
          <p:nvPr/>
        </p:nvCxnSpPr>
        <p:spPr>
          <a:xfrm>
            <a:off x="1729548" y="2145168"/>
            <a:ext cx="405352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2063A9B0-475F-4A96-AC3A-1DB4ABE115EC}"/>
              </a:ext>
            </a:extLst>
          </p:cNvPr>
          <p:cNvCxnSpPr/>
          <p:nvPr/>
        </p:nvCxnSpPr>
        <p:spPr>
          <a:xfrm>
            <a:off x="1729548" y="1983340"/>
            <a:ext cx="4053526" cy="0"/>
          </a:xfrm>
          <a:prstGeom prst="line">
            <a:avLst/>
          </a:prstGeom>
        </p:spPr>
        <p:style>
          <a:lnRef idx="3">
            <a:schemeClr val="accent4"/>
          </a:lnRef>
          <a:fillRef idx="0">
            <a:schemeClr val="accent4"/>
          </a:fillRef>
          <a:effectRef idx="2">
            <a:schemeClr val="accent4"/>
          </a:effectRef>
          <a:fontRef idx="minor">
            <a:schemeClr val="tx1"/>
          </a:fontRef>
        </p:style>
      </p:cxnSp>
      <p:sp>
        <p:nvSpPr>
          <p:cNvPr id="14" name="Arrow: Right 13">
            <a:extLst>
              <a:ext uri="{FF2B5EF4-FFF2-40B4-BE49-F238E27FC236}">
                <a16:creationId xmlns:a16="http://schemas.microsoft.com/office/drawing/2014/main" id="{BF68F854-D57D-4D22-9B32-6E623E279C8A}"/>
              </a:ext>
            </a:extLst>
          </p:cNvPr>
          <p:cNvSpPr/>
          <p:nvPr/>
        </p:nvSpPr>
        <p:spPr>
          <a:xfrm rot="2962322">
            <a:off x="5852979" y="5976527"/>
            <a:ext cx="512045" cy="24676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cxnSp>
        <p:nvCxnSpPr>
          <p:cNvPr id="21" name="Straight Connector 20">
            <a:extLst>
              <a:ext uri="{FF2B5EF4-FFF2-40B4-BE49-F238E27FC236}">
                <a16:creationId xmlns:a16="http://schemas.microsoft.com/office/drawing/2014/main" id="{53BD8CDF-0D6B-47D8-8F3A-AB6437A75B04}"/>
              </a:ext>
            </a:extLst>
          </p:cNvPr>
          <p:cNvCxnSpPr>
            <a:cxnSpLocks/>
          </p:cNvCxnSpPr>
          <p:nvPr/>
        </p:nvCxnSpPr>
        <p:spPr>
          <a:xfrm flipV="1">
            <a:off x="759171" y="6453143"/>
            <a:ext cx="6145423" cy="5209"/>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7153875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tx2">
              <a:lumMod val="20000"/>
              <a:lumOff val="80000"/>
            </a:schemeClr>
          </a:solidFill>
        </p:spPr>
        <p:txBody>
          <a:bodyPr anchor="t">
            <a:normAutofit/>
          </a:bodyPr>
          <a:lstStyle/>
          <a:p>
            <a:pPr algn="ctr"/>
            <a:r>
              <a:rPr lang="en-IN" sz="3600" b="1" u="sng" dirty="0">
                <a:latin typeface="Arial Rounded MT Bold" panose="020F0704030504030204" pitchFamily="34" charset="0"/>
              </a:rPr>
              <a:t>JOINS: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1589582" y="1046269"/>
            <a:ext cx="12028602" cy="696521"/>
          </a:xfrm>
        </p:spPr>
        <p:txBody>
          <a:bodyPr>
            <a:normAutofit/>
          </a:bodyPr>
          <a:lstStyle/>
          <a:p>
            <a:r>
              <a:rPr lang="en-IN" sz="2000" dirty="0"/>
              <a:t>When utilized </a:t>
            </a:r>
            <a:r>
              <a:rPr lang="en-IN" sz="2000" dirty="0">
                <a:sym typeface="Wingdings" panose="05000000000000000000" pitchFamily="2" charset="2"/>
              </a:rPr>
              <a:t> </a:t>
            </a:r>
            <a:r>
              <a:rPr lang="en-IN" sz="2000" b="1" dirty="0"/>
              <a:t>JOIN</a:t>
            </a:r>
            <a:r>
              <a:rPr lang="en-IN" sz="2000" dirty="0"/>
              <a:t> with </a:t>
            </a:r>
            <a:r>
              <a:rPr lang="en-IN" sz="2000" b="1" dirty="0"/>
              <a:t>USING</a:t>
            </a:r>
            <a:r>
              <a:rPr lang="en-IN" sz="2000" dirty="0"/>
              <a:t> clause :</a:t>
            </a:r>
          </a:p>
        </p:txBody>
      </p:sp>
      <p:pic>
        <p:nvPicPr>
          <p:cNvPr id="4" name="Picture 3" descr="Text&#10;&#10;Description automatically generated">
            <a:extLst>
              <a:ext uri="{FF2B5EF4-FFF2-40B4-BE49-F238E27FC236}">
                <a16:creationId xmlns:a16="http://schemas.microsoft.com/office/drawing/2014/main" id="{3F48AF3B-2EE5-4D50-8035-120D8B2C8DB9}"/>
              </a:ext>
            </a:extLst>
          </p:cNvPr>
          <p:cNvPicPr>
            <a:picLocks noChangeAspect="1"/>
          </p:cNvPicPr>
          <p:nvPr/>
        </p:nvPicPr>
        <p:blipFill rotWithShape="1">
          <a:blip r:embed="rId2">
            <a:extLst>
              <a:ext uri="{28A0092B-C50C-407E-A947-70E740481C1C}">
                <a14:useLocalDpi xmlns:a14="http://schemas.microsoft.com/office/drawing/2010/main" val="0"/>
              </a:ext>
            </a:extLst>
          </a:blip>
          <a:srcRect t="7913" b="57456"/>
          <a:stretch/>
        </p:blipFill>
        <p:spPr>
          <a:xfrm>
            <a:off x="116265" y="1496037"/>
            <a:ext cx="11802681" cy="2193656"/>
          </a:xfrm>
          <a:prstGeom prst="rect">
            <a:avLst/>
          </a:prstGeom>
        </p:spPr>
      </p:pic>
      <p:pic>
        <p:nvPicPr>
          <p:cNvPr id="6" name="Picture 5" descr="Text&#10;&#10;Description automatically generated">
            <a:extLst>
              <a:ext uri="{FF2B5EF4-FFF2-40B4-BE49-F238E27FC236}">
                <a16:creationId xmlns:a16="http://schemas.microsoft.com/office/drawing/2014/main" id="{0D2FC125-C447-4F93-842F-27B69F0D4E5C}"/>
              </a:ext>
            </a:extLst>
          </p:cNvPr>
          <p:cNvPicPr>
            <a:picLocks noChangeAspect="1"/>
          </p:cNvPicPr>
          <p:nvPr/>
        </p:nvPicPr>
        <p:blipFill rotWithShape="1">
          <a:blip r:embed="rId2">
            <a:extLst>
              <a:ext uri="{28A0092B-C50C-407E-A947-70E740481C1C}">
                <a14:useLocalDpi xmlns:a14="http://schemas.microsoft.com/office/drawing/2010/main" val="0"/>
              </a:ext>
            </a:extLst>
          </a:blip>
          <a:srcRect t="50890"/>
          <a:stretch/>
        </p:blipFill>
        <p:spPr>
          <a:xfrm>
            <a:off x="167798" y="3789292"/>
            <a:ext cx="11265031" cy="2969109"/>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a:off x="2422690" y="1934286"/>
            <a:ext cx="309199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FA1506AB-B383-4AAA-A4EF-EAF3FA11B9CA}"/>
              </a:ext>
            </a:extLst>
          </p:cNvPr>
          <p:cNvCxnSpPr>
            <a:cxnSpLocks/>
          </p:cNvCxnSpPr>
          <p:nvPr/>
        </p:nvCxnSpPr>
        <p:spPr>
          <a:xfrm>
            <a:off x="1519288" y="2114966"/>
            <a:ext cx="309199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13A05C39-854E-4FF2-A07D-61FDF394D9E4}"/>
              </a:ext>
            </a:extLst>
          </p:cNvPr>
          <p:cNvCxnSpPr>
            <a:cxnSpLocks/>
          </p:cNvCxnSpPr>
          <p:nvPr/>
        </p:nvCxnSpPr>
        <p:spPr>
          <a:xfrm>
            <a:off x="1589582" y="2294076"/>
            <a:ext cx="3091990" cy="0"/>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657209" y="4628698"/>
            <a:ext cx="4122181" cy="2026626"/>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261375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tx2">
              <a:lumMod val="20000"/>
              <a:lumOff val="80000"/>
            </a:schemeClr>
          </a:solidFill>
        </p:spPr>
        <p:txBody>
          <a:bodyPr anchor="t">
            <a:normAutofit/>
          </a:bodyPr>
          <a:lstStyle/>
          <a:p>
            <a:pPr algn="ctr"/>
            <a:r>
              <a:rPr lang="en-IN" sz="3600" b="1" u="sng" dirty="0">
                <a:latin typeface="Arial Rounded MT Bold" panose="020F0704030504030204" pitchFamily="34" charset="0"/>
              </a:rPr>
              <a:t>JOINS: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273054" y="1335892"/>
            <a:ext cx="12028602" cy="696521"/>
          </a:xfrm>
        </p:spPr>
        <p:txBody>
          <a:bodyPr>
            <a:normAutofit/>
          </a:bodyPr>
          <a:lstStyle/>
          <a:p>
            <a:r>
              <a:rPr lang="en-IN" sz="2000" b="1" dirty="0"/>
              <a:t>JOIN</a:t>
            </a:r>
            <a:r>
              <a:rPr lang="en-IN" sz="2000" dirty="0"/>
              <a:t> with </a:t>
            </a:r>
            <a:r>
              <a:rPr lang="en-IN" sz="2000" b="1" dirty="0"/>
              <a:t>USING</a:t>
            </a:r>
            <a:r>
              <a:rPr lang="en-IN" sz="2000" dirty="0"/>
              <a:t> clause is similar to </a:t>
            </a:r>
            <a:r>
              <a:rPr lang="en-IN" sz="2000" b="1" dirty="0"/>
              <a:t>NATURAL JOIN</a:t>
            </a:r>
            <a:r>
              <a:rPr lang="en-IN" sz="2000" dirty="0"/>
              <a:t>, but you cannot </a:t>
            </a:r>
            <a:r>
              <a:rPr lang="en-IN" sz="2000" dirty="0" err="1"/>
              <a:t>specifiy</a:t>
            </a:r>
            <a:r>
              <a:rPr lang="en-IN" sz="2000" dirty="0"/>
              <a:t> columns to be used to join.</a:t>
            </a:r>
          </a:p>
        </p:txBody>
      </p:sp>
      <p:pic>
        <p:nvPicPr>
          <p:cNvPr id="4" name="Picture 3" descr="Text&#10;&#10;Description automatically generated">
            <a:extLst>
              <a:ext uri="{FF2B5EF4-FFF2-40B4-BE49-F238E27FC236}">
                <a16:creationId xmlns:a16="http://schemas.microsoft.com/office/drawing/2014/main" id="{211E0D7D-26E5-4186-99CE-D114961B1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6695"/>
            <a:ext cx="12192000" cy="5161305"/>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a:off x="2724348" y="2032413"/>
            <a:ext cx="112178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 name="Straight Connector 16">
            <a:extLst>
              <a:ext uri="{FF2B5EF4-FFF2-40B4-BE49-F238E27FC236}">
                <a16:creationId xmlns:a16="http://schemas.microsoft.com/office/drawing/2014/main" id="{AAF06770-2759-48F5-A14E-123FA2EFF35A}"/>
              </a:ext>
            </a:extLst>
          </p:cNvPr>
          <p:cNvCxnSpPr>
            <a:cxnSpLocks/>
          </p:cNvCxnSpPr>
          <p:nvPr/>
        </p:nvCxnSpPr>
        <p:spPr>
          <a:xfrm>
            <a:off x="5242876" y="2032413"/>
            <a:ext cx="112178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8" name="Straight Connector 17">
            <a:extLst>
              <a:ext uri="{FF2B5EF4-FFF2-40B4-BE49-F238E27FC236}">
                <a16:creationId xmlns:a16="http://schemas.microsoft.com/office/drawing/2014/main" id="{B624C480-EBDF-4CD4-8D15-E326F4B5D031}"/>
              </a:ext>
            </a:extLst>
          </p:cNvPr>
          <p:cNvCxnSpPr>
            <a:cxnSpLocks/>
          </p:cNvCxnSpPr>
          <p:nvPr/>
        </p:nvCxnSpPr>
        <p:spPr>
          <a:xfrm>
            <a:off x="7554529" y="2032413"/>
            <a:ext cx="1121788"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94785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tx2">
              <a:lumMod val="20000"/>
              <a:lumOff val="80000"/>
            </a:schemeClr>
          </a:solidFill>
        </p:spPr>
        <p:txBody>
          <a:bodyPr anchor="t">
            <a:normAutofit/>
          </a:bodyPr>
          <a:lstStyle/>
          <a:p>
            <a:pPr algn="ctr"/>
            <a:r>
              <a:rPr lang="en-IN" sz="3600" b="1" u="sng" dirty="0">
                <a:latin typeface="Arial Rounded MT Bold" panose="020F0704030504030204" pitchFamily="34" charset="0"/>
              </a:rPr>
              <a:t>JOINS: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0" y="1526348"/>
            <a:ext cx="12028602" cy="696521"/>
          </a:xfrm>
        </p:spPr>
        <p:txBody>
          <a:bodyPr>
            <a:normAutofit fontScale="92500" lnSpcReduction="10000"/>
          </a:bodyPr>
          <a:lstStyle/>
          <a:p>
            <a:r>
              <a:rPr lang="en-IN" sz="2000" dirty="0"/>
              <a:t>There are different type of </a:t>
            </a:r>
            <a:r>
              <a:rPr lang="en-IN" sz="2000" b="1" dirty="0"/>
              <a:t>JOIN METHODS</a:t>
            </a:r>
            <a:r>
              <a:rPr lang="en-IN" sz="2000" dirty="0"/>
              <a:t>.</a:t>
            </a:r>
          </a:p>
          <a:p>
            <a:r>
              <a:rPr lang="en-IN" sz="2000" dirty="0"/>
              <a:t>Oracle </a:t>
            </a:r>
            <a:r>
              <a:rPr lang="en-IN" sz="2000" b="1" dirty="0"/>
              <a:t>Optimizer</a:t>
            </a:r>
            <a:r>
              <a:rPr lang="en-IN" sz="2000" dirty="0"/>
              <a:t> chooses a </a:t>
            </a:r>
            <a:r>
              <a:rPr lang="en-IN" sz="2000" b="1" dirty="0"/>
              <a:t>Best Access path </a:t>
            </a:r>
            <a:r>
              <a:rPr lang="en-IN" sz="2000" dirty="0"/>
              <a:t>to retrieve data from tables using joins.</a:t>
            </a:r>
          </a:p>
        </p:txBody>
      </p:sp>
      <p:pic>
        <p:nvPicPr>
          <p:cNvPr id="4" name="Picture 3" descr="Text&#10;&#10;Description automatically generated">
            <a:extLst>
              <a:ext uri="{FF2B5EF4-FFF2-40B4-BE49-F238E27FC236}">
                <a16:creationId xmlns:a16="http://schemas.microsoft.com/office/drawing/2014/main" id="{D6B96C91-4542-4B10-8848-36A01B5AC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246" y="2278715"/>
            <a:ext cx="10471508" cy="4496100"/>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a:off x="1245288" y="2952149"/>
            <a:ext cx="6870135" cy="0"/>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1417679" y="5038029"/>
            <a:ext cx="4068722" cy="1579584"/>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6955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6BE67F62-25A1-4C07-AE30-A400358FD2C0}"/>
              </a:ext>
            </a:extLst>
          </p:cNvPr>
          <p:cNvPicPr>
            <a:picLocks noChangeAspect="1"/>
          </p:cNvPicPr>
          <p:nvPr/>
        </p:nvPicPr>
        <p:blipFill rotWithShape="1">
          <a:blip r:embed="rId2">
            <a:alphaModFix amt="94000"/>
            <a:extLst>
              <a:ext uri="{BEBA8EAE-BF5A-486C-A8C5-ECC9F3942E4B}">
                <a14:imgProps xmlns:a14="http://schemas.microsoft.com/office/drawing/2010/main">
                  <a14:imgLayer r:embed="rId3">
                    <a14:imgEffect>
                      <a14:colorTemperature colorTemp="5071"/>
                    </a14:imgEffect>
                  </a14:imgLayer>
                </a14:imgProps>
              </a:ext>
              <a:ext uri="{28A0092B-C50C-407E-A947-70E740481C1C}">
                <a14:useLocalDpi xmlns:a14="http://schemas.microsoft.com/office/drawing/2010/main" val="0"/>
              </a:ext>
            </a:extLst>
          </a:blip>
          <a:srcRect r="7110" b="-1"/>
          <a:stretch/>
        </p:blipFill>
        <p:spPr>
          <a:xfrm>
            <a:off x="20" y="10"/>
            <a:ext cx="12191980" cy="6857990"/>
          </a:xfrm>
          <a:prstGeom prst="rect">
            <a:avLst/>
          </a:prstGeom>
        </p:spPr>
      </p:pic>
      <p:sp>
        <p:nvSpPr>
          <p:cNvPr id="6" name="Title 5">
            <a:extLst>
              <a:ext uri="{FF2B5EF4-FFF2-40B4-BE49-F238E27FC236}">
                <a16:creationId xmlns:a16="http://schemas.microsoft.com/office/drawing/2014/main" id="{C3C25F01-291D-4935-8B0E-440514D39461}"/>
              </a:ext>
            </a:extLst>
          </p:cNvPr>
          <p:cNvSpPr>
            <a:spLocks noGrp="1"/>
          </p:cNvSpPr>
          <p:nvPr>
            <p:ph type="title"/>
          </p:nvPr>
        </p:nvSpPr>
        <p:spPr/>
        <p:txBody>
          <a:bodyPr>
            <a:normAutofit/>
          </a:bodyPr>
          <a:lstStyle/>
          <a:p>
            <a:r>
              <a:rPr lang="en-IN" sz="4400" b="1" u="sng" dirty="0">
                <a:solidFill>
                  <a:schemeClr val="bg1"/>
                </a:solidFill>
                <a:effectLst>
                  <a:outerShdw blurRad="38100" dist="38100" dir="2700000" algn="tl">
                    <a:srgbClr val="000000">
                      <a:alpha val="43137"/>
                    </a:srgbClr>
                  </a:outerShdw>
                </a:effectLst>
              </a:rPr>
              <a:t>INTRODUCTION</a:t>
            </a:r>
          </a:p>
        </p:txBody>
      </p:sp>
      <p:graphicFrame>
        <p:nvGraphicFramePr>
          <p:cNvPr id="2" name="Content Placeholder 1">
            <a:extLst>
              <a:ext uri="{FF2B5EF4-FFF2-40B4-BE49-F238E27FC236}">
                <a16:creationId xmlns:a16="http://schemas.microsoft.com/office/drawing/2014/main" id="{FB519E58-3544-4C6B-BD5D-6FC462035A3E}"/>
              </a:ext>
            </a:extLst>
          </p:cNvPr>
          <p:cNvGraphicFramePr>
            <a:graphicFrameLocks noGrp="1"/>
          </p:cNvGraphicFramePr>
          <p:nvPr>
            <p:ph idx="1"/>
            <p:extLst>
              <p:ext uri="{D42A27DB-BD31-4B8C-83A1-F6EECF244321}">
                <p14:modId xmlns:p14="http://schemas.microsoft.com/office/powerpoint/2010/main" val="2836941675"/>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843999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2"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tx2">
              <a:lumMod val="20000"/>
              <a:lumOff val="80000"/>
            </a:schemeClr>
          </a:solidFill>
        </p:spPr>
        <p:txBody>
          <a:bodyPr anchor="t">
            <a:normAutofit/>
          </a:bodyPr>
          <a:lstStyle/>
          <a:p>
            <a:pPr algn="ctr"/>
            <a:r>
              <a:rPr lang="en-IN" sz="3600" b="1" u="sng" dirty="0">
                <a:latin typeface="Arial Rounded MT Bold" panose="020F0704030504030204" pitchFamily="34" charset="0"/>
              </a:rPr>
              <a:t>JOINS: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757551" y="1970434"/>
            <a:ext cx="12028602" cy="696521"/>
          </a:xfrm>
        </p:spPr>
        <p:txBody>
          <a:bodyPr>
            <a:normAutofit/>
          </a:bodyPr>
          <a:lstStyle/>
          <a:p>
            <a:r>
              <a:rPr lang="en-IN" sz="2000" b="1" dirty="0"/>
              <a:t>HASH JOIN</a:t>
            </a:r>
          </a:p>
        </p:txBody>
      </p:sp>
      <p:pic>
        <p:nvPicPr>
          <p:cNvPr id="4" name="Picture 3" descr="Text&#10;&#10;Description automatically generated">
            <a:extLst>
              <a:ext uri="{FF2B5EF4-FFF2-40B4-BE49-F238E27FC236}">
                <a16:creationId xmlns:a16="http://schemas.microsoft.com/office/drawing/2014/main" id="{80EF8C06-6FD4-4CD9-AE99-97EF93ADF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4" y="2540020"/>
            <a:ext cx="11599782" cy="3783798"/>
          </a:xfrm>
          <a:prstGeom prst="rect">
            <a:avLst/>
          </a:prstGeom>
        </p:spPr>
      </p:pic>
      <p:sp>
        <p:nvSpPr>
          <p:cNvPr id="22" name="Rectangle 21">
            <a:extLst>
              <a:ext uri="{FF2B5EF4-FFF2-40B4-BE49-F238E27FC236}">
                <a16:creationId xmlns:a16="http://schemas.microsoft.com/office/drawing/2014/main" id="{28B780F1-8049-4EC2-9623-F3F6529CAA1B}"/>
              </a:ext>
            </a:extLst>
          </p:cNvPr>
          <p:cNvSpPr/>
          <p:nvPr/>
        </p:nvSpPr>
        <p:spPr>
          <a:xfrm>
            <a:off x="979759" y="4539421"/>
            <a:ext cx="4223837" cy="1576080"/>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a:off x="1480009" y="2796280"/>
            <a:ext cx="2139885" cy="0"/>
          </a:xfrm>
          <a:prstGeom prst="line">
            <a:avLst/>
          </a:prstGeom>
        </p:spPr>
        <p:style>
          <a:lnRef idx="3">
            <a:schemeClr val="accent4"/>
          </a:lnRef>
          <a:fillRef idx="0">
            <a:schemeClr val="accent4"/>
          </a:fillRef>
          <a:effectRef idx="2">
            <a:schemeClr val="accent4"/>
          </a:effectRef>
          <a:fontRef idx="minor">
            <a:schemeClr val="tx1"/>
          </a:fontRef>
        </p:style>
      </p:cxnSp>
      <p:sp>
        <p:nvSpPr>
          <p:cNvPr id="14" name="Arrow: Right 13">
            <a:extLst>
              <a:ext uri="{FF2B5EF4-FFF2-40B4-BE49-F238E27FC236}">
                <a16:creationId xmlns:a16="http://schemas.microsoft.com/office/drawing/2014/main" id="{BF68F854-D57D-4D22-9B32-6E623E279C8A}"/>
              </a:ext>
            </a:extLst>
          </p:cNvPr>
          <p:cNvSpPr/>
          <p:nvPr/>
        </p:nvSpPr>
        <p:spPr>
          <a:xfrm rot="9238386">
            <a:off x="2854805" y="4985574"/>
            <a:ext cx="935999" cy="30496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723852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tx2">
              <a:lumMod val="20000"/>
              <a:lumOff val="80000"/>
            </a:schemeClr>
          </a:solidFill>
        </p:spPr>
        <p:txBody>
          <a:bodyPr anchor="t">
            <a:normAutofit/>
          </a:bodyPr>
          <a:lstStyle/>
          <a:p>
            <a:pPr algn="ctr"/>
            <a:r>
              <a:rPr lang="en-IN" sz="3600" b="1" u="sng" dirty="0">
                <a:latin typeface="Arial Rounded MT Bold" panose="020F0704030504030204" pitchFamily="34" charset="0"/>
              </a:rPr>
              <a:t>JOINS: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565609" y="1657577"/>
            <a:ext cx="12028602" cy="696521"/>
          </a:xfrm>
        </p:spPr>
        <p:txBody>
          <a:bodyPr>
            <a:normAutofit/>
          </a:bodyPr>
          <a:lstStyle/>
          <a:p>
            <a:r>
              <a:rPr lang="en-IN" sz="2000" b="1" dirty="0"/>
              <a:t>SORT-MERGE JOIN</a:t>
            </a:r>
          </a:p>
        </p:txBody>
      </p:sp>
      <p:pic>
        <p:nvPicPr>
          <p:cNvPr id="4" name="Picture 3" descr="Text&#10;&#10;Description automatically generated">
            <a:extLst>
              <a:ext uri="{FF2B5EF4-FFF2-40B4-BE49-F238E27FC236}">
                <a16:creationId xmlns:a16="http://schemas.microsoft.com/office/drawing/2014/main" id="{D2E83AB3-6373-4D4A-9716-66F34E3BA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17" y="2200409"/>
            <a:ext cx="11970403" cy="4144832"/>
          </a:xfrm>
          <a:prstGeom prst="rect">
            <a:avLst/>
          </a:prstGeom>
        </p:spPr>
      </p:pic>
      <p:sp>
        <p:nvSpPr>
          <p:cNvPr id="22" name="Rectangle 21">
            <a:extLst>
              <a:ext uri="{FF2B5EF4-FFF2-40B4-BE49-F238E27FC236}">
                <a16:creationId xmlns:a16="http://schemas.microsoft.com/office/drawing/2014/main" id="{28B780F1-8049-4EC2-9623-F3F6529CAA1B}"/>
              </a:ext>
            </a:extLst>
          </p:cNvPr>
          <p:cNvSpPr/>
          <p:nvPr/>
        </p:nvSpPr>
        <p:spPr>
          <a:xfrm>
            <a:off x="759171" y="4208032"/>
            <a:ext cx="5123155" cy="2032512"/>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BF68F854-D57D-4D22-9B32-6E623E279C8A}"/>
              </a:ext>
            </a:extLst>
          </p:cNvPr>
          <p:cNvSpPr/>
          <p:nvPr/>
        </p:nvSpPr>
        <p:spPr>
          <a:xfrm rot="9121230">
            <a:off x="2872074" y="4454536"/>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a:off x="1245288" y="2499298"/>
            <a:ext cx="2186069"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64297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tx2">
              <a:lumMod val="20000"/>
              <a:lumOff val="80000"/>
            </a:schemeClr>
          </a:solidFill>
        </p:spPr>
        <p:txBody>
          <a:bodyPr anchor="t">
            <a:normAutofit/>
          </a:bodyPr>
          <a:lstStyle/>
          <a:p>
            <a:pPr algn="ctr"/>
            <a:r>
              <a:rPr lang="en-IN" sz="3600" b="1" u="sng" dirty="0">
                <a:latin typeface="Arial Rounded MT Bold" panose="020F0704030504030204" pitchFamily="34" charset="0"/>
              </a:rPr>
              <a:t>JOINS:</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565609" y="1657577"/>
            <a:ext cx="12028602" cy="696521"/>
          </a:xfrm>
        </p:spPr>
        <p:txBody>
          <a:bodyPr>
            <a:normAutofit/>
          </a:bodyPr>
          <a:lstStyle/>
          <a:p>
            <a:r>
              <a:rPr lang="en-IN" sz="2000" b="1" dirty="0"/>
              <a:t>NESTED LOOP JOIN</a:t>
            </a:r>
          </a:p>
        </p:txBody>
      </p:sp>
      <p:pic>
        <p:nvPicPr>
          <p:cNvPr id="5" name="Picture 4" descr="Text&#10;&#10;Description automatically generated">
            <a:extLst>
              <a:ext uri="{FF2B5EF4-FFF2-40B4-BE49-F238E27FC236}">
                <a16:creationId xmlns:a16="http://schemas.microsoft.com/office/drawing/2014/main" id="{FD46D00F-A312-4EB6-80EF-8EF13CEE0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36" y="2080591"/>
            <a:ext cx="11769728" cy="4372552"/>
          </a:xfrm>
          <a:prstGeom prst="rect">
            <a:avLst/>
          </a:prstGeom>
        </p:spPr>
      </p:pic>
      <p:cxnSp>
        <p:nvCxnSpPr>
          <p:cNvPr id="8" name="Straight Connector 7">
            <a:extLst>
              <a:ext uri="{FF2B5EF4-FFF2-40B4-BE49-F238E27FC236}">
                <a16:creationId xmlns:a16="http://schemas.microsoft.com/office/drawing/2014/main" id="{AE418890-6C20-4D7C-BD90-4184B0F17A26}"/>
              </a:ext>
            </a:extLst>
          </p:cNvPr>
          <p:cNvCxnSpPr>
            <a:cxnSpLocks/>
          </p:cNvCxnSpPr>
          <p:nvPr/>
        </p:nvCxnSpPr>
        <p:spPr>
          <a:xfrm>
            <a:off x="1337445" y="2499298"/>
            <a:ext cx="1978679" cy="0"/>
          </a:xfrm>
          <a:prstGeom prst="line">
            <a:avLst/>
          </a:prstGeom>
        </p:spPr>
        <p:style>
          <a:lnRef idx="3">
            <a:schemeClr val="accent4"/>
          </a:lnRef>
          <a:fillRef idx="0">
            <a:schemeClr val="accent4"/>
          </a:fillRef>
          <a:effectRef idx="2">
            <a:schemeClr val="accent4"/>
          </a:effectRef>
          <a:fontRef idx="minor">
            <a:schemeClr val="tx1"/>
          </a:fontRef>
        </p:style>
      </p:cxnSp>
      <p:sp>
        <p:nvSpPr>
          <p:cNvPr id="22" name="Rectangle 21">
            <a:extLst>
              <a:ext uri="{FF2B5EF4-FFF2-40B4-BE49-F238E27FC236}">
                <a16:creationId xmlns:a16="http://schemas.microsoft.com/office/drawing/2014/main" id="{28B780F1-8049-4EC2-9623-F3F6529CAA1B}"/>
              </a:ext>
            </a:extLst>
          </p:cNvPr>
          <p:cNvSpPr/>
          <p:nvPr/>
        </p:nvSpPr>
        <p:spPr>
          <a:xfrm>
            <a:off x="972844" y="4235543"/>
            <a:ext cx="5123155" cy="2032512"/>
          </a:xfrm>
          <a:prstGeom prst="rect">
            <a:avLst/>
          </a:prstGeom>
          <a:noFill/>
          <a:ln>
            <a:solidFill>
              <a:srgbClr val="FF00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BF68F854-D57D-4D22-9B32-6E623E279C8A}"/>
              </a:ext>
            </a:extLst>
          </p:cNvPr>
          <p:cNvSpPr/>
          <p:nvPr/>
        </p:nvSpPr>
        <p:spPr>
          <a:xfrm rot="9121230">
            <a:off x="2872073" y="4543884"/>
            <a:ext cx="1275723" cy="47435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54088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835357" y="313151"/>
            <a:ext cx="6331940" cy="597768"/>
          </a:xfrm>
          <a:solidFill>
            <a:schemeClr val="accent4">
              <a:lumMod val="40000"/>
              <a:lumOff val="60000"/>
            </a:schemeClr>
          </a:solidFill>
        </p:spPr>
        <p:txBody>
          <a:bodyPr anchor="t">
            <a:normAutofit/>
          </a:bodyPr>
          <a:lstStyle/>
          <a:p>
            <a:pPr algn="ctr"/>
            <a:r>
              <a:rPr lang="en-IN" sz="3600" b="1" u="sng" dirty="0">
                <a:latin typeface="Arial Rounded MT Bold" panose="020F0704030504030204" pitchFamily="34" charset="0"/>
              </a:rPr>
              <a:t>MONGODB</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12974" y="1695326"/>
            <a:ext cx="12028602" cy="1128714"/>
          </a:xfrm>
        </p:spPr>
        <p:txBody>
          <a:bodyPr>
            <a:normAutofit/>
          </a:bodyPr>
          <a:lstStyle/>
          <a:p>
            <a:r>
              <a:rPr lang="en-IN" sz="2000" dirty="0"/>
              <a:t>Creating Database is Simple in MongoDB:</a:t>
            </a:r>
          </a:p>
          <a:p>
            <a:pPr lvl="1">
              <a:buFont typeface="Wingdings" panose="05000000000000000000" pitchFamily="2" charset="2"/>
              <a:buChar char="Ø"/>
            </a:pPr>
            <a:r>
              <a:rPr lang="en-IN" sz="1600" b="1" dirty="0"/>
              <a:t>use airline</a:t>
            </a:r>
          </a:p>
          <a:p>
            <a:pPr lvl="1">
              <a:buFont typeface="Wingdings" panose="05000000000000000000" pitchFamily="2" charset="2"/>
              <a:buChar char="Ø"/>
            </a:pPr>
            <a:endParaRPr lang="en-IN" sz="1600" b="1" dirty="0"/>
          </a:p>
        </p:txBody>
      </p:sp>
      <p:sp>
        <p:nvSpPr>
          <p:cNvPr id="16" name="Content Placeholder 2">
            <a:extLst>
              <a:ext uri="{FF2B5EF4-FFF2-40B4-BE49-F238E27FC236}">
                <a16:creationId xmlns:a16="http://schemas.microsoft.com/office/drawing/2014/main" id="{5138A0E0-6967-4C55-8BA6-5E20990F833F}"/>
              </a:ext>
            </a:extLst>
          </p:cNvPr>
          <p:cNvSpPr txBox="1">
            <a:spLocks/>
          </p:cNvSpPr>
          <p:nvPr/>
        </p:nvSpPr>
        <p:spPr>
          <a:xfrm>
            <a:off x="-12974" y="2650736"/>
            <a:ext cx="12028602" cy="2483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Collections created:</a:t>
            </a:r>
          </a:p>
          <a:p>
            <a:pPr lvl="1">
              <a:buFont typeface="Wingdings" panose="05000000000000000000" pitchFamily="2" charset="2"/>
              <a:buChar char="Ø"/>
            </a:pPr>
            <a:r>
              <a:rPr lang="en-IN" sz="1600" b="1" dirty="0"/>
              <a:t>Customer</a:t>
            </a:r>
          </a:p>
          <a:p>
            <a:pPr lvl="1">
              <a:buFont typeface="Wingdings" panose="05000000000000000000" pitchFamily="2" charset="2"/>
              <a:buChar char="Ø"/>
            </a:pPr>
            <a:r>
              <a:rPr lang="en-IN" sz="1600" b="1" dirty="0" err="1"/>
              <a:t>Airport_master</a:t>
            </a:r>
            <a:endParaRPr lang="en-IN" sz="1600" b="1" dirty="0"/>
          </a:p>
          <a:p>
            <a:pPr lvl="1">
              <a:buFont typeface="Wingdings" panose="05000000000000000000" pitchFamily="2" charset="2"/>
              <a:buChar char="Ø"/>
            </a:pPr>
            <a:r>
              <a:rPr lang="en-IN" sz="1600" b="1" dirty="0"/>
              <a:t>Flight</a:t>
            </a:r>
          </a:p>
          <a:p>
            <a:pPr lvl="1">
              <a:buFont typeface="Wingdings" panose="05000000000000000000" pitchFamily="2" charset="2"/>
              <a:buChar char="Ø"/>
            </a:pPr>
            <a:r>
              <a:rPr lang="en-IN" sz="1600" b="1" dirty="0" err="1"/>
              <a:t>Flight_availability</a:t>
            </a:r>
            <a:endParaRPr lang="en-IN" sz="1600" b="1" dirty="0"/>
          </a:p>
          <a:p>
            <a:pPr lvl="1">
              <a:buFont typeface="Wingdings" panose="05000000000000000000" pitchFamily="2" charset="2"/>
              <a:buChar char="Ø"/>
            </a:pPr>
            <a:r>
              <a:rPr lang="en-IN" sz="1600" b="1" dirty="0" err="1"/>
              <a:t>Login_details</a:t>
            </a:r>
            <a:endParaRPr lang="en-IN" sz="1600" b="1" dirty="0"/>
          </a:p>
          <a:p>
            <a:pPr lvl="1">
              <a:buFont typeface="Wingdings" panose="05000000000000000000" pitchFamily="2" charset="2"/>
              <a:buChar char="Ø"/>
            </a:pPr>
            <a:endParaRPr lang="en-IN" sz="1600" b="1" dirty="0"/>
          </a:p>
        </p:txBody>
      </p:sp>
      <p:pic>
        <p:nvPicPr>
          <p:cNvPr id="4" name="Picture 3" descr="Text&#10;&#10;Description automatically generated">
            <a:extLst>
              <a:ext uri="{FF2B5EF4-FFF2-40B4-BE49-F238E27FC236}">
                <a16:creationId xmlns:a16="http://schemas.microsoft.com/office/drawing/2014/main" id="{C5C84156-8E0C-4D2E-863D-6F9C22917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357" y="3062409"/>
            <a:ext cx="3425722" cy="3482440"/>
          </a:xfrm>
          <a:prstGeom prst="rect">
            <a:avLst/>
          </a:prstGeom>
        </p:spPr>
      </p:pic>
    </p:spTree>
    <p:extLst>
      <p:ext uri="{BB962C8B-B14F-4D97-AF65-F5344CB8AC3E}">
        <p14:creationId xmlns:p14="http://schemas.microsoft.com/office/powerpoint/2010/main" val="3094776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327349" y="121305"/>
            <a:ext cx="3330251" cy="697376"/>
          </a:xfrm>
          <a:solidFill>
            <a:schemeClr val="accent4">
              <a:lumMod val="40000"/>
              <a:lumOff val="60000"/>
            </a:schemeClr>
          </a:solidFill>
        </p:spPr>
        <p:txBody>
          <a:bodyPr>
            <a:normAutofit/>
          </a:bodyPr>
          <a:lstStyle/>
          <a:p>
            <a:pPr algn="ctr"/>
            <a:r>
              <a:rPr lang="en-IN" sz="3600" b="1" u="sng" dirty="0">
                <a:latin typeface="Arial Rounded MT Bold" panose="020F0704030504030204" pitchFamily="34" charset="0"/>
              </a:rPr>
              <a:t>MONGODB</a:t>
            </a:r>
            <a:endParaRPr lang="en-IN" sz="3600" dirty="0">
              <a:latin typeface="Arial Rounded MT Bold" panose="020F0704030504030204" pitchFamily="34" charset="0"/>
            </a:endParaRPr>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275334" y="1026196"/>
            <a:ext cx="3703279" cy="432953"/>
          </a:xfrm>
        </p:spPr>
        <p:txBody>
          <a:bodyPr>
            <a:normAutofit fontScale="92500"/>
          </a:bodyPr>
          <a:lstStyle/>
          <a:p>
            <a:r>
              <a:rPr lang="en-IN" sz="2000" dirty="0" err="1"/>
              <a:t>db.createCollection</a:t>
            </a:r>
            <a:r>
              <a:rPr lang="en-IN" sz="2000" dirty="0"/>
              <a:t>(“customer”)</a:t>
            </a:r>
          </a:p>
        </p:txBody>
      </p:sp>
      <p:grpSp>
        <p:nvGrpSpPr>
          <p:cNvPr id="53" name="Group 4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4" name="Isosceles Triangle 4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Text&#10;&#10;Description automatically generated">
            <a:extLst>
              <a:ext uri="{FF2B5EF4-FFF2-40B4-BE49-F238E27FC236}">
                <a16:creationId xmlns:a16="http://schemas.microsoft.com/office/drawing/2014/main" id="{F06AA100-64DC-4595-90AB-108C8BC30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191" y="328487"/>
            <a:ext cx="8314395" cy="6408208"/>
          </a:xfrm>
          <a:prstGeom prst="rect">
            <a:avLst/>
          </a:prstGeom>
        </p:spPr>
      </p:pic>
      <p:grpSp>
        <p:nvGrpSpPr>
          <p:cNvPr id="50" name="Group 4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1" name="Rectangle 5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649861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327349" y="121305"/>
            <a:ext cx="3074082" cy="697376"/>
          </a:xfrm>
          <a:solidFill>
            <a:schemeClr val="accent4">
              <a:lumMod val="40000"/>
              <a:lumOff val="60000"/>
            </a:schemeClr>
          </a:solidFill>
        </p:spPr>
        <p:txBody>
          <a:bodyPr>
            <a:normAutofit/>
          </a:bodyPr>
          <a:lstStyle/>
          <a:p>
            <a:pPr algn="ctr"/>
            <a:r>
              <a:rPr lang="en-IN" sz="3600" b="1" u="sng" dirty="0">
                <a:latin typeface="Arial Rounded MT Bold" panose="020F0704030504030204" pitchFamily="34" charset="0"/>
              </a:rPr>
              <a:t>MONGODB</a:t>
            </a:r>
            <a:endParaRPr lang="en-IN" sz="3600" dirty="0">
              <a:latin typeface="Arial Rounded MT Bold" panose="020F0704030504030204" pitchFamily="34" charset="0"/>
            </a:endParaRPr>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275335" y="1026196"/>
            <a:ext cx="3322902" cy="432953"/>
          </a:xfrm>
        </p:spPr>
        <p:txBody>
          <a:bodyPr>
            <a:normAutofit fontScale="85000" lnSpcReduction="10000"/>
          </a:bodyPr>
          <a:lstStyle/>
          <a:p>
            <a:r>
              <a:rPr lang="en-IN" sz="2000" dirty="0" err="1"/>
              <a:t>db.createCollection</a:t>
            </a:r>
            <a:r>
              <a:rPr lang="en-IN" sz="2000" dirty="0"/>
              <a:t>(“customer”)</a:t>
            </a:r>
          </a:p>
        </p:txBody>
      </p:sp>
      <p:grpSp>
        <p:nvGrpSpPr>
          <p:cNvPr id="53" name="Group 4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4" name="Isosceles Triangle 4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1" name="Rectangle 5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Text&#10;&#10;Description automatically generated">
            <a:extLst>
              <a:ext uri="{FF2B5EF4-FFF2-40B4-BE49-F238E27FC236}">
                <a16:creationId xmlns:a16="http://schemas.microsoft.com/office/drawing/2014/main" id="{13A747FC-4E8B-44E8-A4D8-6C06217C9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881" y="469993"/>
            <a:ext cx="8543669" cy="6149084"/>
          </a:xfrm>
          <a:prstGeom prst="rect">
            <a:avLst/>
          </a:prstGeom>
        </p:spPr>
      </p:pic>
    </p:spTree>
    <p:extLst>
      <p:ext uri="{BB962C8B-B14F-4D97-AF65-F5344CB8AC3E}">
        <p14:creationId xmlns:p14="http://schemas.microsoft.com/office/powerpoint/2010/main" val="7614992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327349" y="121305"/>
            <a:ext cx="10905066" cy="697376"/>
          </a:xfrm>
          <a:solidFill>
            <a:schemeClr val="accent4">
              <a:lumMod val="40000"/>
              <a:lumOff val="60000"/>
            </a:schemeClr>
          </a:solidFill>
        </p:spPr>
        <p:txBody>
          <a:bodyPr>
            <a:normAutofit/>
          </a:bodyPr>
          <a:lstStyle/>
          <a:p>
            <a:pPr algn="ctr"/>
            <a:r>
              <a:rPr lang="en-IN" sz="3600" b="1" u="sng" dirty="0">
                <a:latin typeface="Arial Rounded MT Bold" panose="020F0704030504030204" pitchFamily="34" charset="0"/>
              </a:rPr>
              <a:t>MONGODB</a:t>
            </a:r>
            <a:endParaRPr lang="en-IN" sz="3600" dirty="0">
              <a:latin typeface="Arial Rounded MT Bold" panose="020F0704030504030204" pitchFamily="34" charset="0"/>
            </a:endParaRPr>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275335" y="1026196"/>
            <a:ext cx="3322902" cy="432953"/>
          </a:xfrm>
        </p:spPr>
        <p:txBody>
          <a:bodyPr>
            <a:normAutofit/>
          </a:bodyPr>
          <a:lstStyle/>
          <a:p>
            <a:r>
              <a:rPr lang="en-IN" sz="2000" dirty="0"/>
              <a:t>Example:</a:t>
            </a:r>
          </a:p>
        </p:txBody>
      </p:sp>
      <p:grpSp>
        <p:nvGrpSpPr>
          <p:cNvPr id="53" name="Group 4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4" name="Isosceles Triangle 4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1" name="Rectangle 5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descr="Text&#10;&#10;Description automatically generated">
            <a:extLst>
              <a:ext uri="{FF2B5EF4-FFF2-40B4-BE49-F238E27FC236}">
                <a16:creationId xmlns:a16="http://schemas.microsoft.com/office/drawing/2014/main" id="{CAF57170-03B3-40DB-9A35-DC5D50F1D8C4}"/>
              </a:ext>
            </a:extLst>
          </p:cNvPr>
          <p:cNvPicPr>
            <a:picLocks noChangeAspect="1"/>
          </p:cNvPicPr>
          <p:nvPr/>
        </p:nvPicPr>
        <p:blipFill rotWithShape="1">
          <a:blip r:embed="rId2">
            <a:extLst>
              <a:ext uri="{28A0092B-C50C-407E-A947-70E740481C1C}">
                <a14:useLocalDpi xmlns:a14="http://schemas.microsoft.com/office/drawing/2010/main" val="0"/>
              </a:ext>
            </a:extLst>
          </a:blip>
          <a:srcRect t="66850" b="12572"/>
          <a:stretch/>
        </p:blipFill>
        <p:spPr>
          <a:xfrm>
            <a:off x="112126" y="1798602"/>
            <a:ext cx="11967748" cy="1773163"/>
          </a:xfrm>
          <a:prstGeom prst="rect">
            <a:avLst/>
          </a:prstGeom>
        </p:spPr>
      </p:pic>
      <p:cxnSp>
        <p:nvCxnSpPr>
          <p:cNvPr id="13" name="Straight Connector 12">
            <a:extLst>
              <a:ext uri="{FF2B5EF4-FFF2-40B4-BE49-F238E27FC236}">
                <a16:creationId xmlns:a16="http://schemas.microsoft.com/office/drawing/2014/main" id="{0A530DF3-5975-4978-9ED9-7E34EF3B7D03}"/>
              </a:ext>
            </a:extLst>
          </p:cNvPr>
          <p:cNvCxnSpPr>
            <a:cxnSpLocks/>
          </p:cNvCxnSpPr>
          <p:nvPr/>
        </p:nvCxnSpPr>
        <p:spPr>
          <a:xfrm>
            <a:off x="576286" y="2526633"/>
            <a:ext cx="1021865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7" name="Straight Connector 16">
            <a:extLst>
              <a:ext uri="{FF2B5EF4-FFF2-40B4-BE49-F238E27FC236}">
                <a16:creationId xmlns:a16="http://schemas.microsoft.com/office/drawing/2014/main" id="{EB760849-B34F-4203-B460-3E1233FE7960}"/>
              </a:ext>
            </a:extLst>
          </p:cNvPr>
          <p:cNvCxnSpPr>
            <a:cxnSpLocks/>
          </p:cNvCxnSpPr>
          <p:nvPr/>
        </p:nvCxnSpPr>
        <p:spPr>
          <a:xfrm>
            <a:off x="576286" y="2782728"/>
            <a:ext cx="610731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3F289F9E-7141-49D7-8AC8-27DB1068F1F7}"/>
              </a:ext>
            </a:extLst>
          </p:cNvPr>
          <p:cNvCxnSpPr>
            <a:cxnSpLocks/>
          </p:cNvCxnSpPr>
          <p:nvPr/>
        </p:nvCxnSpPr>
        <p:spPr>
          <a:xfrm>
            <a:off x="576286" y="2999544"/>
            <a:ext cx="2129207"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1" name="Straight Connector 20">
            <a:extLst>
              <a:ext uri="{FF2B5EF4-FFF2-40B4-BE49-F238E27FC236}">
                <a16:creationId xmlns:a16="http://schemas.microsoft.com/office/drawing/2014/main" id="{FC190667-38C9-45C4-BA9D-F3398CBC6FED}"/>
              </a:ext>
            </a:extLst>
          </p:cNvPr>
          <p:cNvCxnSpPr>
            <a:cxnSpLocks/>
          </p:cNvCxnSpPr>
          <p:nvPr/>
        </p:nvCxnSpPr>
        <p:spPr>
          <a:xfrm>
            <a:off x="576286" y="3244641"/>
            <a:ext cx="5645405"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97815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327349" y="121305"/>
            <a:ext cx="10905066" cy="458453"/>
          </a:xfrm>
          <a:solidFill>
            <a:schemeClr val="accent4">
              <a:lumMod val="40000"/>
              <a:lumOff val="60000"/>
            </a:schemeClr>
          </a:solidFill>
        </p:spPr>
        <p:txBody>
          <a:bodyPr>
            <a:normAutofit fontScale="90000"/>
          </a:bodyPr>
          <a:lstStyle/>
          <a:p>
            <a:pPr algn="ctr"/>
            <a:r>
              <a:rPr lang="en-IN" sz="3600" b="1" u="sng" dirty="0">
                <a:latin typeface="Arial Rounded MT Bold" panose="020F0704030504030204" pitchFamily="34" charset="0"/>
              </a:rPr>
              <a:t>MONGODB</a:t>
            </a:r>
            <a:endParaRPr lang="en-IN" sz="3600" dirty="0">
              <a:latin typeface="Arial Rounded MT Bold" panose="020F0704030504030204" pitchFamily="34" charset="0"/>
            </a:endParaRPr>
          </a:p>
        </p:txBody>
      </p:sp>
      <p:sp>
        <p:nvSpPr>
          <p:cNvPr id="15" name="Content Placeholder 2">
            <a:extLst>
              <a:ext uri="{FF2B5EF4-FFF2-40B4-BE49-F238E27FC236}">
                <a16:creationId xmlns:a16="http://schemas.microsoft.com/office/drawing/2014/main" id="{34861E50-F86A-445C-A7B7-D17FF4F389CC}"/>
              </a:ext>
            </a:extLst>
          </p:cNvPr>
          <p:cNvSpPr>
            <a:spLocks noGrp="1"/>
          </p:cNvSpPr>
          <p:nvPr>
            <p:ph idx="1"/>
          </p:nvPr>
        </p:nvSpPr>
        <p:spPr>
          <a:xfrm>
            <a:off x="68773" y="600006"/>
            <a:ext cx="8057961" cy="432953"/>
          </a:xfrm>
        </p:spPr>
        <p:txBody>
          <a:bodyPr>
            <a:normAutofit/>
          </a:bodyPr>
          <a:lstStyle/>
          <a:p>
            <a:r>
              <a:rPr lang="en-IN" sz="2000" dirty="0"/>
              <a:t>Created all collections and displaying them using .find().pretty() command</a:t>
            </a:r>
          </a:p>
        </p:txBody>
      </p:sp>
      <p:grpSp>
        <p:nvGrpSpPr>
          <p:cNvPr id="53" name="Group 4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4" name="Isosceles Triangle 4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1" name="Rectangle 5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Text&#10;&#10;Description automatically generated">
            <a:extLst>
              <a:ext uri="{FF2B5EF4-FFF2-40B4-BE49-F238E27FC236}">
                <a16:creationId xmlns:a16="http://schemas.microsoft.com/office/drawing/2014/main" id="{E89ECE6C-A87C-476A-99CB-FE1F91C62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81" y="890732"/>
            <a:ext cx="3679043" cy="5977392"/>
          </a:xfrm>
          <a:prstGeom prst="rect">
            <a:avLst/>
          </a:prstGeom>
        </p:spPr>
      </p:pic>
      <p:pic>
        <p:nvPicPr>
          <p:cNvPr id="7" name="Picture 6" descr="Text&#10;&#10;Description automatically generated">
            <a:extLst>
              <a:ext uri="{FF2B5EF4-FFF2-40B4-BE49-F238E27FC236}">
                <a16:creationId xmlns:a16="http://schemas.microsoft.com/office/drawing/2014/main" id="{C1FD81A9-6260-49C3-B762-EC1A9BD46A59}"/>
              </a:ext>
            </a:extLst>
          </p:cNvPr>
          <p:cNvPicPr>
            <a:picLocks noChangeAspect="1"/>
          </p:cNvPicPr>
          <p:nvPr/>
        </p:nvPicPr>
        <p:blipFill rotWithShape="1">
          <a:blip r:embed="rId3">
            <a:extLst>
              <a:ext uri="{28A0092B-C50C-407E-A947-70E740481C1C}">
                <a14:useLocalDpi xmlns:a14="http://schemas.microsoft.com/office/drawing/2010/main" val="0"/>
              </a:ext>
            </a:extLst>
          </a:blip>
          <a:srcRect b="20703"/>
          <a:stretch/>
        </p:blipFill>
        <p:spPr>
          <a:xfrm>
            <a:off x="3861205" y="917358"/>
            <a:ext cx="3679043" cy="5940642"/>
          </a:xfrm>
          <a:prstGeom prst="rect">
            <a:avLst/>
          </a:prstGeom>
        </p:spPr>
      </p:pic>
      <p:pic>
        <p:nvPicPr>
          <p:cNvPr id="9" name="Picture 8" descr="Text&#10;&#10;Description automatically generated">
            <a:extLst>
              <a:ext uri="{FF2B5EF4-FFF2-40B4-BE49-F238E27FC236}">
                <a16:creationId xmlns:a16="http://schemas.microsoft.com/office/drawing/2014/main" id="{9682BDFB-0E36-4F2D-AEC3-0D8F68732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1116" y="927482"/>
            <a:ext cx="4233560" cy="5940642"/>
          </a:xfrm>
          <a:prstGeom prst="rect">
            <a:avLst/>
          </a:prstGeom>
        </p:spPr>
      </p:pic>
    </p:spTree>
    <p:extLst>
      <p:ext uri="{BB962C8B-B14F-4D97-AF65-F5344CB8AC3E}">
        <p14:creationId xmlns:p14="http://schemas.microsoft.com/office/powerpoint/2010/main" val="4290731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930030" y="892132"/>
            <a:ext cx="6331940" cy="597768"/>
          </a:xfrm>
          <a:solidFill>
            <a:schemeClr val="accent1">
              <a:lumMod val="40000"/>
              <a:lumOff val="60000"/>
            </a:schemeClr>
          </a:solidFill>
        </p:spPr>
        <p:txBody>
          <a:bodyPr anchor="t">
            <a:normAutofit/>
          </a:bodyPr>
          <a:lstStyle/>
          <a:p>
            <a:pPr algn="ctr"/>
            <a:r>
              <a:rPr lang="en-IN" sz="3600" b="1" u="sng" dirty="0">
                <a:latin typeface="Arial Rounded MT Bold" panose="020F0704030504030204" pitchFamily="34" charset="0"/>
              </a:rPr>
              <a:t>TESTING PHASE:</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 name="Content Placeholder 2">
            <a:extLst>
              <a:ext uri="{FF2B5EF4-FFF2-40B4-BE49-F238E27FC236}">
                <a16:creationId xmlns:a16="http://schemas.microsoft.com/office/drawing/2014/main" id="{AA14665B-F135-4DBB-B320-CACFB9FC873B}"/>
              </a:ext>
            </a:extLst>
          </p:cNvPr>
          <p:cNvGraphicFramePr>
            <a:graphicFrameLocks noGrp="1"/>
          </p:cNvGraphicFramePr>
          <p:nvPr>
            <p:ph idx="1"/>
            <p:extLst>
              <p:ext uri="{D42A27DB-BD31-4B8C-83A1-F6EECF244321}">
                <p14:modId xmlns:p14="http://schemas.microsoft.com/office/powerpoint/2010/main" val="3964696065"/>
              </p:ext>
            </p:extLst>
          </p:nvPr>
        </p:nvGraphicFramePr>
        <p:xfrm>
          <a:off x="224713" y="2179021"/>
          <a:ext cx="11742574" cy="1829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4235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930030" y="213875"/>
            <a:ext cx="6331940" cy="597768"/>
          </a:xfrm>
          <a:solidFill>
            <a:schemeClr val="accent1">
              <a:lumMod val="40000"/>
              <a:lumOff val="60000"/>
            </a:schemeClr>
          </a:solidFill>
        </p:spPr>
        <p:txBody>
          <a:bodyPr anchor="t">
            <a:normAutofit/>
          </a:bodyPr>
          <a:lstStyle/>
          <a:p>
            <a:pPr algn="ctr"/>
            <a:r>
              <a:rPr lang="en-IN" sz="3600" b="1" u="sng" dirty="0">
                <a:latin typeface="Arial Rounded MT Bold" panose="020F0704030504030204" pitchFamily="34" charset="0"/>
              </a:rPr>
              <a:t>TESTING PHASE:</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52A84BB8-7960-4F5E-A3DD-94D41ACE776A}"/>
              </a:ext>
            </a:extLst>
          </p:cNvPr>
          <p:cNvSpPr>
            <a:spLocks noGrp="1"/>
          </p:cNvSpPr>
          <p:nvPr>
            <p:ph idx="1"/>
          </p:nvPr>
        </p:nvSpPr>
        <p:spPr>
          <a:xfrm>
            <a:off x="759171" y="1686207"/>
            <a:ext cx="10515600" cy="579808"/>
          </a:xfrm>
        </p:spPr>
        <p:txBody>
          <a:bodyPr/>
          <a:lstStyle/>
          <a:p>
            <a:r>
              <a:rPr lang="en-IN" b="1" u="sng" dirty="0"/>
              <a:t>Testing Procedure 1</a:t>
            </a:r>
            <a:r>
              <a:rPr lang="en-IN" dirty="0"/>
              <a:t>:</a:t>
            </a:r>
          </a:p>
        </p:txBody>
      </p:sp>
      <p:sp>
        <p:nvSpPr>
          <p:cNvPr id="13" name="TextBox 12">
            <a:extLst>
              <a:ext uri="{FF2B5EF4-FFF2-40B4-BE49-F238E27FC236}">
                <a16:creationId xmlns:a16="http://schemas.microsoft.com/office/drawing/2014/main" id="{0FCD528B-F223-4561-B9BB-BE9B0E9F725B}"/>
              </a:ext>
            </a:extLst>
          </p:cNvPr>
          <p:cNvSpPr txBox="1"/>
          <p:nvPr/>
        </p:nvSpPr>
        <p:spPr>
          <a:xfrm>
            <a:off x="187140" y="2294535"/>
            <a:ext cx="4293868" cy="369332"/>
          </a:xfrm>
          <a:prstGeom prst="rect">
            <a:avLst/>
          </a:prstGeom>
          <a:noFill/>
        </p:spPr>
        <p:txBody>
          <a:bodyPr wrap="none" rtlCol="0">
            <a:spAutoFit/>
          </a:bodyPr>
          <a:lstStyle/>
          <a:p>
            <a:r>
              <a:rPr lang="en-IN" b="1" dirty="0"/>
              <a:t>-&gt; Testing Output with Correct Inputs:</a:t>
            </a:r>
          </a:p>
        </p:txBody>
      </p:sp>
      <p:pic>
        <p:nvPicPr>
          <p:cNvPr id="14" name="Picture 13" descr="Text&#10;&#10;Description automatically generated">
            <a:extLst>
              <a:ext uri="{FF2B5EF4-FFF2-40B4-BE49-F238E27FC236}">
                <a16:creationId xmlns:a16="http://schemas.microsoft.com/office/drawing/2014/main" id="{9FBD1075-DA66-478C-900A-8A8692710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50" y="2917067"/>
            <a:ext cx="5672550" cy="3289880"/>
          </a:xfrm>
          <a:prstGeom prst="rect">
            <a:avLst/>
          </a:prstGeom>
        </p:spPr>
      </p:pic>
      <p:sp>
        <p:nvSpPr>
          <p:cNvPr id="15" name="TextBox 14">
            <a:extLst>
              <a:ext uri="{FF2B5EF4-FFF2-40B4-BE49-F238E27FC236}">
                <a16:creationId xmlns:a16="http://schemas.microsoft.com/office/drawing/2014/main" id="{3275E5AF-4BB8-40D6-9A3F-614B750197ED}"/>
              </a:ext>
            </a:extLst>
          </p:cNvPr>
          <p:cNvSpPr txBox="1"/>
          <p:nvPr/>
        </p:nvSpPr>
        <p:spPr>
          <a:xfrm>
            <a:off x="6096000" y="2294535"/>
            <a:ext cx="4161460" cy="369332"/>
          </a:xfrm>
          <a:prstGeom prst="rect">
            <a:avLst/>
          </a:prstGeom>
          <a:noFill/>
        </p:spPr>
        <p:txBody>
          <a:bodyPr wrap="none" rtlCol="0">
            <a:spAutoFit/>
          </a:bodyPr>
          <a:lstStyle/>
          <a:p>
            <a:r>
              <a:rPr lang="en-IN" b="1" dirty="0"/>
              <a:t>-&gt; Testing Output with Wrong Inputs:</a:t>
            </a:r>
          </a:p>
        </p:txBody>
      </p:sp>
      <p:pic>
        <p:nvPicPr>
          <p:cNvPr id="16" name="Picture 15" descr="Text&#10;&#10;Description automatically generated">
            <a:extLst>
              <a:ext uri="{FF2B5EF4-FFF2-40B4-BE49-F238E27FC236}">
                <a16:creationId xmlns:a16="http://schemas.microsoft.com/office/drawing/2014/main" id="{B936183B-C3F0-4913-9B56-F4B32AB82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766" y="2917067"/>
            <a:ext cx="5811061" cy="1286054"/>
          </a:xfrm>
          <a:prstGeom prst="rect">
            <a:avLst/>
          </a:prstGeom>
        </p:spPr>
      </p:pic>
    </p:spTree>
    <p:extLst>
      <p:ext uri="{BB962C8B-B14F-4D97-AF65-F5344CB8AC3E}">
        <p14:creationId xmlns:p14="http://schemas.microsoft.com/office/powerpoint/2010/main" val="2122679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Isosceles Triangle 3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23C3B73-97D0-47D8-AEBD-BC42972CFB30}"/>
              </a:ext>
            </a:extLst>
          </p:cNvPr>
          <p:cNvSpPr>
            <a:spLocks noGrp="1"/>
          </p:cNvSpPr>
          <p:nvPr>
            <p:ph type="title"/>
          </p:nvPr>
        </p:nvSpPr>
        <p:spPr>
          <a:xfrm>
            <a:off x="721725" y="494123"/>
            <a:ext cx="9667450" cy="891128"/>
          </a:xfrm>
        </p:spPr>
        <p:txBody>
          <a:bodyPr anchor="ctr">
            <a:normAutofit/>
          </a:bodyPr>
          <a:lstStyle/>
          <a:p>
            <a:r>
              <a:rPr lang="en-IN" sz="3300" b="1" dirty="0">
                <a:solidFill>
                  <a:schemeClr val="bg1"/>
                </a:solidFill>
              </a:rPr>
              <a:t>SDLC MODEL: 						</a:t>
            </a:r>
            <a:r>
              <a:rPr lang="en-IN" sz="3300" b="1" u="sng" dirty="0">
                <a:solidFill>
                  <a:schemeClr val="tx1"/>
                </a:solidFill>
              </a:rPr>
              <a:t>WATERFALL MODEL</a:t>
            </a:r>
          </a:p>
        </p:txBody>
      </p:sp>
      <p:pic>
        <p:nvPicPr>
          <p:cNvPr id="23" name="Content Placeholder 22" descr="Application&#10;&#10;Description automatically generated">
            <a:extLst>
              <a:ext uri="{FF2B5EF4-FFF2-40B4-BE49-F238E27FC236}">
                <a16:creationId xmlns:a16="http://schemas.microsoft.com/office/drawing/2014/main" id="{D4E164A8-3D56-400B-AE60-66F14B0F40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3599" t="26953"/>
          <a:stretch/>
        </p:blipFill>
        <p:spPr>
          <a:xfrm>
            <a:off x="6558097" y="2019075"/>
            <a:ext cx="4958598" cy="3487203"/>
          </a:xfrm>
        </p:spPr>
      </p:pic>
      <p:pic>
        <p:nvPicPr>
          <p:cNvPr id="21" name="Content Placeholder 20" descr="Application&#10;&#10;Description automatically generated">
            <a:extLst>
              <a:ext uri="{FF2B5EF4-FFF2-40B4-BE49-F238E27FC236}">
                <a16:creationId xmlns:a16="http://schemas.microsoft.com/office/drawing/2014/main" id="{ECD49159-5248-4963-9D71-FF113797D242}"/>
              </a:ext>
            </a:extLst>
          </p:cNvPr>
          <p:cNvPicPr>
            <a:picLocks noChangeAspect="1"/>
          </p:cNvPicPr>
          <p:nvPr/>
        </p:nvPicPr>
        <p:blipFill rotWithShape="1">
          <a:blip r:embed="rId2">
            <a:extLst>
              <a:ext uri="{28A0092B-C50C-407E-A947-70E740481C1C}">
                <a14:useLocalDpi xmlns:a14="http://schemas.microsoft.com/office/drawing/2010/main" val="0"/>
              </a:ext>
            </a:extLst>
          </a:blip>
          <a:srcRect r="81688" b="69298"/>
          <a:stretch/>
        </p:blipFill>
        <p:spPr>
          <a:xfrm>
            <a:off x="5555450" y="1534598"/>
            <a:ext cx="1163402" cy="1248359"/>
          </a:xfrm>
          <a:prstGeom prst="rect">
            <a:avLst/>
          </a:prstGeom>
        </p:spPr>
      </p:pic>
      <p:sp>
        <p:nvSpPr>
          <p:cNvPr id="34" name="Isosceles Triangle 3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4" name="TextBox 23">
            <a:extLst>
              <a:ext uri="{FF2B5EF4-FFF2-40B4-BE49-F238E27FC236}">
                <a16:creationId xmlns:a16="http://schemas.microsoft.com/office/drawing/2014/main" id="{BA00BE47-569F-4C73-A2A8-301ED581B047}"/>
              </a:ext>
            </a:extLst>
          </p:cNvPr>
          <p:cNvSpPr txBox="1"/>
          <p:nvPr/>
        </p:nvSpPr>
        <p:spPr>
          <a:xfrm>
            <a:off x="10078820" y="5252091"/>
            <a:ext cx="1557375" cy="73866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400" b="1" dirty="0">
                <a:latin typeface="Arial" panose="020B0604020202020204" pitchFamily="34" charset="0"/>
                <a:cs typeface="Arial" panose="020B0604020202020204" pitchFamily="34" charset="0"/>
              </a:rPr>
              <a:t>Deployment </a:t>
            </a:r>
          </a:p>
          <a:p>
            <a:pPr algn="ctr"/>
            <a:r>
              <a:rPr lang="en-IN" sz="1400" b="1" dirty="0">
                <a:latin typeface="Arial" panose="020B0604020202020204" pitchFamily="34" charset="0"/>
                <a:cs typeface="Arial" panose="020B0604020202020204" pitchFamily="34" charset="0"/>
              </a:rPr>
              <a:t>&amp;</a:t>
            </a:r>
          </a:p>
          <a:p>
            <a:pPr algn="ctr"/>
            <a:r>
              <a:rPr lang="en-IN" sz="1400" b="1" dirty="0">
                <a:latin typeface="Arial" panose="020B0604020202020204" pitchFamily="34" charset="0"/>
                <a:cs typeface="Arial" panose="020B0604020202020204" pitchFamily="34" charset="0"/>
              </a:rPr>
              <a:t>Maintenance</a:t>
            </a:r>
          </a:p>
        </p:txBody>
      </p:sp>
      <p:sp>
        <p:nvSpPr>
          <p:cNvPr id="31" name="Content Placeholder 2">
            <a:extLst>
              <a:ext uri="{FF2B5EF4-FFF2-40B4-BE49-F238E27FC236}">
                <a16:creationId xmlns:a16="http://schemas.microsoft.com/office/drawing/2014/main" id="{15FAC43B-4C67-4E57-B34E-FD8969C1140A}"/>
              </a:ext>
            </a:extLst>
          </p:cNvPr>
          <p:cNvSpPr txBox="1">
            <a:spLocks/>
          </p:cNvSpPr>
          <p:nvPr/>
        </p:nvSpPr>
        <p:spPr>
          <a:xfrm>
            <a:off x="368007" y="2158777"/>
            <a:ext cx="5067942"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N" dirty="0">
                <a:solidFill>
                  <a:schemeClr val="bg1"/>
                </a:solidFill>
              </a:rPr>
              <a:t>Software Development Life Cycle is a set of </a:t>
            </a:r>
          </a:p>
          <a:p>
            <a:pPr marL="0" indent="0">
              <a:buNone/>
            </a:pPr>
            <a:r>
              <a:rPr lang="en-IN" dirty="0">
                <a:solidFill>
                  <a:schemeClr val="bg1"/>
                </a:solidFill>
              </a:rPr>
              <a:t>Processes, standards &amp; tools used to develop,</a:t>
            </a:r>
          </a:p>
          <a:p>
            <a:pPr marL="0" indent="0">
              <a:buNone/>
            </a:pPr>
            <a:r>
              <a:rPr lang="en-IN" dirty="0">
                <a:solidFill>
                  <a:schemeClr val="bg1"/>
                </a:solidFill>
              </a:rPr>
              <a:t>alter Software in a optimal manner.</a:t>
            </a:r>
          </a:p>
          <a:p>
            <a:pPr marL="0" indent="0">
              <a:buNone/>
            </a:pPr>
            <a:endParaRPr lang="en-IN" dirty="0">
              <a:solidFill>
                <a:schemeClr val="bg1"/>
              </a:solidFill>
            </a:endParaRPr>
          </a:p>
          <a:p>
            <a:r>
              <a:rPr lang="en-IN" dirty="0">
                <a:solidFill>
                  <a:schemeClr val="bg1"/>
                </a:solidFill>
              </a:rPr>
              <a:t>The Waterfall Model is a classical model </a:t>
            </a:r>
          </a:p>
          <a:p>
            <a:pPr marL="0" indent="0">
              <a:buNone/>
            </a:pPr>
            <a:r>
              <a:rPr lang="en-IN" dirty="0">
                <a:solidFill>
                  <a:schemeClr val="bg1"/>
                </a:solidFill>
              </a:rPr>
              <a:t>Used in Software Development Life </a:t>
            </a:r>
          </a:p>
          <a:p>
            <a:pPr marL="0" indent="0">
              <a:buNone/>
            </a:pPr>
            <a:r>
              <a:rPr lang="en-IN" dirty="0">
                <a:solidFill>
                  <a:schemeClr val="bg1"/>
                </a:solidFill>
              </a:rPr>
              <a:t>Cycle (SDLC) to create a software with </a:t>
            </a:r>
          </a:p>
          <a:p>
            <a:pPr marL="0" indent="0">
              <a:buNone/>
            </a:pPr>
            <a:r>
              <a:rPr lang="en-IN" dirty="0">
                <a:solidFill>
                  <a:schemeClr val="bg1"/>
                </a:solidFill>
              </a:rPr>
              <a:t>a Linear and Sequential approach.</a:t>
            </a:r>
          </a:p>
        </p:txBody>
      </p:sp>
    </p:spTree>
    <p:extLst>
      <p:ext uri="{BB962C8B-B14F-4D97-AF65-F5344CB8AC3E}">
        <p14:creationId xmlns:p14="http://schemas.microsoft.com/office/powerpoint/2010/main" val="293195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P spid="31"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930030" y="213875"/>
            <a:ext cx="6331940" cy="597768"/>
          </a:xfrm>
          <a:solidFill>
            <a:schemeClr val="accent1">
              <a:lumMod val="40000"/>
              <a:lumOff val="60000"/>
            </a:schemeClr>
          </a:solidFill>
        </p:spPr>
        <p:txBody>
          <a:bodyPr anchor="t">
            <a:normAutofit/>
          </a:bodyPr>
          <a:lstStyle/>
          <a:p>
            <a:pPr algn="ctr"/>
            <a:r>
              <a:rPr lang="en-IN" sz="3600" b="1" u="sng" dirty="0">
                <a:latin typeface="Arial Rounded MT Bold" panose="020F0704030504030204" pitchFamily="34" charset="0"/>
              </a:rPr>
              <a:t>TESTING PHASE:</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52A84BB8-7960-4F5E-A3DD-94D41ACE776A}"/>
              </a:ext>
            </a:extLst>
          </p:cNvPr>
          <p:cNvSpPr>
            <a:spLocks noGrp="1"/>
          </p:cNvSpPr>
          <p:nvPr>
            <p:ph idx="1"/>
          </p:nvPr>
        </p:nvSpPr>
        <p:spPr>
          <a:xfrm>
            <a:off x="1723737" y="1094600"/>
            <a:ext cx="10515600" cy="579808"/>
          </a:xfrm>
        </p:spPr>
        <p:txBody>
          <a:bodyPr/>
          <a:lstStyle/>
          <a:p>
            <a:r>
              <a:rPr lang="en-IN" b="1" u="sng" dirty="0"/>
              <a:t>Testing Procedure 2</a:t>
            </a:r>
            <a:r>
              <a:rPr lang="en-IN" dirty="0"/>
              <a:t>:</a:t>
            </a:r>
          </a:p>
        </p:txBody>
      </p:sp>
      <p:sp>
        <p:nvSpPr>
          <p:cNvPr id="17" name="TextBox 16">
            <a:extLst>
              <a:ext uri="{FF2B5EF4-FFF2-40B4-BE49-F238E27FC236}">
                <a16:creationId xmlns:a16="http://schemas.microsoft.com/office/drawing/2014/main" id="{5218AB39-F56D-45EE-AB98-C0C883C68E1D}"/>
              </a:ext>
            </a:extLst>
          </p:cNvPr>
          <p:cNvSpPr txBox="1"/>
          <p:nvPr/>
        </p:nvSpPr>
        <p:spPr>
          <a:xfrm>
            <a:off x="273054" y="1706357"/>
            <a:ext cx="4293868" cy="369332"/>
          </a:xfrm>
          <a:prstGeom prst="rect">
            <a:avLst/>
          </a:prstGeom>
          <a:noFill/>
        </p:spPr>
        <p:txBody>
          <a:bodyPr wrap="none" rtlCol="0">
            <a:spAutoFit/>
          </a:bodyPr>
          <a:lstStyle/>
          <a:p>
            <a:r>
              <a:rPr lang="en-IN" b="1" dirty="0"/>
              <a:t>-&gt; Testing Output with Correct Inputs:</a:t>
            </a:r>
          </a:p>
        </p:txBody>
      </p:sp>
      <p:pic>
        <p:nvPicPr>
          <p:cNvPr id="18" name="Picture 17" descr="Graphical user interface, text&#10;&#10;Description automatically generated">
            <a:extLst>
              <a:ext uri="{FF2B5EF4-FFF2-40B4-BE49-F238E27FC236}">
                <a16:creationId xmlns:a16="http://schemas.microsoft.com/office/drawing/2014/main" id="{EB6D9882-C471-443C-B9C5-8A0A88A9F4DB}"/>
              </a:ext>
            </a:extLst>
          </p:cNvPr>
          <p:cNvPicPr>
            <a:picLocks noChangeAspect="1"/>
          </p:cNvPicPr>
          <p:nvPr/>
        </p:nvPicPr>
        <p:blipFill rotWithShape="1">
          <a:blip r:embed="rId2">
            <a:extLst>
              <a:ext uri="{28A0092B-C50C-407E-A947-70E740481C1C}">
                <a14:useLocalDpi xmlns:a14="http://schemas.microsoft.com/office/drawing/2010/main" val="0"/>
              </a:ext>
            </a:extLst>
          </a:blip>
          <a:srcRect t="20142" r="61622" b="12907"/>
          <a:stretch/>
        </p:blipFill>
        <p:spPr>
          <a:xfrm>
            <a:off x="421131" y="2151064"/>
            <a:ext cx="4757640" cy="4668619"/>
          </a:xfrm>
          <a:prstGeom prst="rect">
            <a:avLst/>
          </a:prstGeom>
        </p:spPr>
      </p:pic>
      <p:sp>
        <p:nvSpPr>
          <p:cNvPr id="19" name="TextBox 18">
            <a:extLst>
              <a:ext uri="{FF2B5EF4-FFF2-40B4-BE49-F238E27FC236}">
                <a16:creationId xmlns:a16="http://schemas.microsoft.com/office/drawing/2014/main" id="{40C9197B-381C-4E46-8A59-FD70FE0FD92D}"/>
              </a:ext>
            </a:extLst>
          </p:cNvPr>
          <p:cNvSpPr txBox="1"/>
          <p:nvPr/>
        </p:nvSpPr>
        <p:spPr>
          <a:xfrm>
            <a:off x="6298731" y="1705237"/>
            <a:ext cx="4161460" cy="369332"/>
          </a:xfrm>
          <a:prstGeom prst="rect">
            <a:avLst/>
          </a:prstGeom>
          <a:noFill/>
        </p:spPr>
        <p:txBody>
          <a:bodyPr wrap="none" rtlCol="0">
            <a:spAutoFit/>
          </a:bodyPr>
          <a:lstStyle/>
          <a:p>
            <a:r>
              <a:rPr lang="en-IN" b="1" dirty="0"/>
              <a:t>-&gt; Testing Output with Wrong Inputs:</a:t>
            </a:r>
          </a:p>
        </p:txBody>
      </p:sp>
      <p:pic>
        <p:nvPicPr>
          <p:cNvPr id="20" name="Picture 19" descr="Text&#10;&#10;Description automatically generated">
            <a:extLst>
              <a:ext uri="{FF2B5EF4-FFF2-40B4-BE49-F238E27FC236}">
                <a16:creationId xmlns:a16="http://schemas.microsoft.com/office/drawing/2014/main" id="{C686DDDA-F5F1-457C-A9D3-C21D6DA58847}"/>
              </a:ext>
            </a:extLst>
          </p:cNvPr>
          <p:cNvPicPr>
            <a:picLocks noChangeAspect="1"/>
          </p:cNvPicPr>
          <p:nvPr/>
        </p:nvPicPr>
        <p:blipFill rotWithShape="1">
          <a:blip r:embed="rId3">
            <a:extLst>
              <a:ext uri="{28A0092B-C50C-407E-A947-70E740481C1C}">
                <a14:useLocalDpi xmlns:a14="http://schemas.microsoft.com/office/drawing/2010/main" val="0"/>
              </a:ext>
            </a:extLst>
          </a:blip>
          <a:srcRect t="30780" r="57553" b="21135"/>
          <a:stretch/>
        </p:blipFill>
        <p:spPr>
          <a:xfrm>
            <a:off x="6282488" y="2151064"/>
            <a:ext cx="5495381" cy="3501756"/>
          </a:xfrm>
          <a:prstGeom prst="rect">
            <a:avLst/>
          </a:prstGeom>
        </p:spPr>
      </p:pic>
    </p:spTree>
    <p:extLst>
      <p:ext uri="{BB962C8B-B14F-4D97-AF65-F5344CB8AC3E}">
        <p14:creationId xmlns:p14="http://schemas.microsoft.com/office/powerpoint/2010/main" val="1296063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930030" y="213875"/>
            <a:ext cx="6331940" cy="597768"/>
          </a:xfrm>
          <a:solidFill>
            <a:schemeClr val="accent1">
              <a:lumMod val="40000"/>
              <a:lumOff val="60000"/>
            </a:schemeClr>
          </a:solidFill>
        </p:spPr>
        <p:txBody>
          <a:bodyPr anchor="t">
            <a:normAutofit/>
          </a:bodyPr>
          <a:lstStyle/>
          <a:p>
            <a:pPr algn="ctr"/>
            <a:r>
              <a:rPr lang="en-IN" sz="3600" b="1" u="sng" dirty="0">
                <a:latin typeface="Arial Rounded MT Bold" panose="020F0704030504030204" pitchFamily="34" charset="0"/>
              </a:rPr>
              <a:t>TESTING PHASE:</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52A84BB8-7960-4F5E-A3DD-94D41ACE776A}"/>
              </a:ext>
            </a:extLst>
          </p:cNvPr>
          <p:cNvSpPr>
            <a:spLocks noGrp="1"/>
          </p:cNvSpPr>
          <p:nvPr>
            <p:ph idx="1"/>
          </p:nvPr>
        </p:nvSpPr>
        <p:spPr>
          <a:xfrm>
            <a:off x="1245288" y="1578359"/>
            <a:ext cx="10515600" cy="579808"/>
          </a:xfrm>
        </p:spPr>
        <p:txBody>
          <a:bodyPr/>
          <a:lstStyle/>
          <a:p>
            <a:r>
              <a:rPr lang="en-IN" b="1" u="sng" dirty="0"/>
              <a:t>Testing Procedure 3</a:t>
            </a:r>
            <a:r>
              <a:rPr lang="en-IN" dirty="0"/>
              <a:t>:</a:t>
            </a:r>
          </a:p>
        </p:txBody>
      </p:sp>
      <p:sp>
        <p:nvSpPr>
          <p:cNvPr id="15" name="TextBox 14">
            <a:extLst>
              <a:ext uri="{FF2B5EF4-FFF2-40B4-BE49-F238E27FC236}">
                <a16:creationId xmlns:a16="http://schemas.microsoft.com/office/drawing/2014/main" id="{D2C48A19-D465-4A9B-A054-9546C48A7E86}"/>
              </a:ext>
            </a:extLst>
          </p:cNvPr>
          <p:cNvSpPr txBox="1"/>
          <p:nvPr/>
        </p:nvSpPr>
        <p:spPr>
          <a:xfrm>
            <a:off x="355077" y="2363183"/>
            <a:ext cx="3396507" cy="369332"/>
          </a:xfrm>
          <a:prstGeom prst="rect">
            <a:avLst/>
          </a:prstGeom>
          <a:noFill/>
        </p:spPr>
        <p:txBody>
          <a:bodyPr wrap="none" rtlCol="0">
            <a:spAutoFit/>
          </a:bodyPr>
          <a:lstStyle/>
          <a:p>
            <a:r>
              <a:rPr lang="en-IN" b="1" dirty="0"/>
              <a:t>-&gt; Testing Output of Correct Data:</a:t>
            </a:r>
          </a:p>
        </p:txBody>
      </p:sp>
      <p:pic>
        <p:nvPicPr>
          <p:cNvPr id="16" name="Picture 15" descr="A screenshot of a computer&#10;&#10;Description automatically generated with medium confidence">
            <a:extLst>
              <a:ext uri="{FF2B5EF4-FFF2-40B4-BE49-F238E27FC236}">
                <a16:creationId xmlns:a16="http://schemas.microsoft.com/office/drawing/2014/main" id="{57E518D4-1314-4DF0-9A27-8665818FCA75}"/>
              </a:ext>
            </a:extLst>
          </p:cNvPr>
          <p:cNvPicPr>
            <a:picLocks noChangeAspect="1"/>
          </p:cNvPicPr>
          <p:nvPr/>
        </p:nvPicPr>
        <p:blipFill rotWithShape="1">
          <a:blip r:embed="rId2">
            <a:extLst>
              <a:ext uri="{28A0092B-C50C-407E-A947-70E740481C1C}">
                <a14:useLocalDpi xmlns:a14="http://schemas.microsoft.com/office/drawing/2010/main" val="0"/>
              </a:ext>
            </a:extLst>
          </a:blip>
          <a:srcRect t="18393" r="64734" b="41135"/>
          <a:stretch/>
        </p:blipFill>
        <p:spPr>
          <a:xfrm>
            <a:off x="355077" y="2898455"/>
            <a:ext cx="5740923" cy="3706008"/>
          </a:xfrm>
          <a:prstGeom prst="rect">
            <a:avLst/>
          </a:prstGeom>
        </p:spPr>
      </p:pic>
      <p:sp>
        <p:nvSpPr>
          <p:cNvPr id="21" name="TextBox 20">
            <a:extLst>
              <a:ext uri="{FF2B5EF4-FFF2-40B4-BE49-F238E27FC236}">
                <a16:creationId xmlns:a16="http://schemas.microsoft.com/office/drawing/2014/main" id="{B8F83448-D643-407A-8FA8-5FBF1B933D73}"/>
              </a:ext>
            </a:extLst>
          </p:cNvPr>
          <p:cNvSpPr txBox="1"/>
          <p:nvPr/>
        </p:nvSpPr>
        <p:spPr>
          <a:xfrm>
            <a:off x="6689888" y="2360115"/>
            <a:ext cx="3027175" cy="369332"/>
          </a:xfrm>
          <a:prstGeom prst="rect">
            <a:avLst/>
          </a:prstGeom>
          <a:noFill/>
        </p:spPr>
        <p:txBody>
          <a:bodyPr wrap="none" rtlCol="0">
            <a:spAutoFit/>
          </a:bodyPr>
          <a:lstStyle/>
          <a:p>
            <a:r>
              <a:rPr lang="en-IN" b="1" dirty="0"/>
              <a:t>-&gt; Testing Output of No Data:</a:t>
            </a:r>
          </a:p>
        </p:txBody>
      </p:sp>
      <p:pic>
        <p:nvPicPr>
          <p:cNvPr id="22" name="Picture 21" descr="Text&#10;&#10;Description automatically generated">
            <a:extLst>
              <a:ext uri="{FF2B5EF4-FFF2-40B4-BE49-F238E27FC236}">
                <a16:creationId xmlns:a16="http://schemas.microsoft.com/office/drawing/2014/main" id="{60AB27E4-1040-4D26-B658-5E68C9AD402A}"/>
              </a:ext>
            </a:extLst>
          </p:cNvPr>
          <p:cNvPicPr>
            <a:picLocks noChangeAspect="1"/>
          </p:cNvPicPr>
          <p:nvPr/>
        </p:nvPicPr>
        <p:blipFill rotWithShape="1">
          <a:blip r:embed="rId3">
            <a:extLst>
              <a:ext uri="{28A0092B-C50C-407E-A947-70E740481C1C}">
                <a14:useLocalDpi xmlns:a14="http://schemas.microsoft.com/office/drawing/2010/main" val="0"/>
              </a:ext>
            </a:extLst>
          </a:blip>
          <a:srcRect t="29966" r="57783" b="35120"/>
          <a:stretch/>
        </p:blipFill>
        <p:spPr>
          <a:xfrm>
            <a:off x="6689888" y="2893836"/>
            <a:ext cx="5147035" cy="2394410"/>
          </a:xfrm>
          <a:prstGeom prst="rect">
            <a:avLst/>
          </a:prstGeom>
        </p:spPr>
      </p:pic>
    </p:spTree>
    <p:extLst>
      <p:ext uri="{BB962C8B-B14F-4D97-AF65-F5344CB8AC3E}">
        <p14:creationId xmlns:p14="http://schemas.microsoft.com/office/powerpoint/2010/main" val="568329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930030" y="213875"/>
            <a:ext cx="6331940" cy="597768"/>
          </a:xfrm>
          <a:solidFill>
            <a:schemeClr val="accent1">
              <a:lumMod val="40000"/>
              <a:lumOff val="60000"/>
            </a:schemeClr>
          </a:solidFill>
        </p:spPr>
        <p:txBody>
          <a:bodyPr anchor="t">
            <a:normAutofit/>
          </a:bodyPr>
          <a:lstStyle/>
          <a:p>
            <a:pPr algn="ctr"/>
            <a:r>
              <a:rPr lang="en-IN" sz="3600" b="1" u="sng" dirty="0">
                <a:latin typeface="Arial Rounded MT Bold" panose="020F0704030504030204" pitchFamily="34" charset="0"/>
              </a:rPr>
              <a:t>TESTING PHASE:</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52A84BB8-7960-4F5E-A3DD-94D41ACE776A}"/>
              </a:ext>
            </a:extLst>
          </p:cNvPr>
          <p:cNvSpPr>
            <a:spLocks noGrp="1"/>
          </p:cNvSpPr>
          <p:nvPr>
            <p:ph idx="1"/>
          </p:nvPr>
        </p:nvSpPr>
        <p:spPr>
          <a:xfrm>
            <a:off x="1723737" y="1094600"/>
            <a:ext cx="10515600" cy="579808"/>
          </a:xfrm>
        </p:spPr>
        <p:txBody>
          <a:bodyPr/>
          <a:lstStyle/>
          <a:p>
            <a:r>
              <a:rPr lang="en-IN" b="1" u="sng" dirty="0"/>
              <a:t>Testing Procedure 4</a:t>
            </a:r>
            <a:r>
              <a:rPr lang="en-IN" dirty="0"/>
              <a:t>:</a:t>
            </a:r>
          </a:p>
        </p:txBody>
      </p:sp>
      <p:sp>
        <p:nvSpPr>
          <p:cNvPr id="11" name="TextBox 10">
            <a:extLst>
              <a:ext uri="{FF2B5EF4-FFF2-40B4-BE49-F238E27FC236}">
                <a16:creationId xmlns:a16="http://schemas.microsoft.com/office/drawing/2014/main" id="{C9CFE939-1A0F-453E-B31B-3E4C9E203B65}"/>
              </a:ext>
            </a:extLst>
          </p:cNvPr>
          <p:cNvSpPr txBox="1"/>
          <p:nvPr/>
        </p:nvSpPr>
        <p:spPr>
          <a:xfrm>
            <a:off x="273054" y="1796014"/>
            <a:ext cx="4119141" cy="369332"/>
          </a:xfrm>
          <a:prstGeom prst="rect">
            <a:avLst/>
          </a:prstGeom>
          <a:noFill/>
        </p:spPr>
        <p:txBody>
          <a:bodyPr wrap="none" rtlCol="0">
            <a:spAutoFit/>
          </a:bodyPr>
          <a:lstStyle/>
          <a:p>
            <a:r>
              <a:rPr lang="en-IN" b="1" dirty="0"/>
              <a:t>-&gt; Testing Output with Correct Data:</a:t>
            </a:r>
          </a:p>
        </p:txBody>
      </p:sp>
      <p:pic>
        <p:nvPicPr>
          <p:cNvPr id="12" name="Picture 11" descr="A screenshot of a computer&#10;&#10;Description automatically generated with medium confidence">
            <a:extLst>
              <a:ext uri="{FF2B5EF4-FFF2-40B4-BE49-F238E27FC236}">
                <a16:creationId xmlns:a16="http://schemas.microsoft.com/office/drawing/2014/main" id="{A12AC9AB-A555-4704-893A-4F98A8F5BCC7}"/>
              </a:ext>
            </a:extLst>
          </p:cNvPr>
          <p:cNvPicPr>
            <a:picLocks noChangeAspect="1"/>
          </p:cNvPicPr>
          <p:nvPr/>
        </p:nvPicPr>
        <p:blipFill rotWithShape="1">
          <a:blip r:embed="rId2">
            <a:extLst>
              <a:ext uri="{28A0092B-C50C-407E-A947-70E740481C1C}">
                <a14:useLocalDpi xmlns:a14="http://schemas.microsoft.com/office/drawing/2010/main" val="0"/>
              </a:ext>
            </a:extLst>
          </a:blip>
          <a:srcRect t="14610" r="63776" b="25107"/>
          <a:stretch/>
        </p:blipFill>
        <p:spPr>
          <a:xfrm>
            <a:off x="535622" y="2286953"/>
            <a:ext cx="4788816" cy="4482924"/>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7DCA83C4-B82C-40D5-A64C-0BB6F9AD69A0}"/>
              </a:ext>
            </a:extLst>
          </p:cNvPr>
          <p:cNvPicPr>
            <a:picLocks noChangeAspect="1"/>
          </p:cNvPicPr>
          <p:nvPr/>
        </p:nvPicPr>
        <p:blipFill rotWithShape="1">
          <a:blip r:embed="rId3">
            <a:extLst>
              <a:ext uri="{28A0092B-C50C-407E-A947-70E740481C1C}">
                <a14:useLocalDpi xmlns:a14="http://schemas.microsoft.com/office/drawing/2010/main" val="0"/>
              </a:ext>
            </a:extLst>
          </a:blip>
          <a:srcRect t="24397" r="71197" b="55745"/>
          <a:stretch/>
        </p:blipFill>
        <p:spPr>
          <a:xfrm>
            <a:off x="6499330" y="2286953"/>
            <a:ext cx="5335934" cy="2069340"/>
          </a:xfrm>
          <a:prstGeom prst="rect">
            <a:avLst/>
          </a:prstGeom>
        </p:spPr>
      </p:pic>
      <p:sp>
        <p:nvSpPr>
          <p:cNvPr id="14" name="TextBox 13">
            <a:extLst>
              <a:ext uri="{FF2B5EF4-FFF2-40B4-BE49-F238E27FC236}">
                <a16:creationId xmlns:a16="http://schemas.microsoft.com/office/drawing/2014/main" id="{B597C93B-C09A-4F9C-B8D4-8BC5F7CF6315}"/>
              </a:ext>
            </a:extLst>
          </p:cNvPr>
          <p:cNvSpPr txBox="1"/>
          <p:nvPr/>
        </p:nvSpPr>
        <p:spPr>
          <a:xfrm>
            <a:off x="6298731" y="1790899"/>
            <a:ext cx="3986732" cy="369332"/>
          </a:xfrm>
          <a:prstGeom prst="rect">
            <a:avLst/>
          </a:prstGeom>
          <a:noFill/>
        </p:spPr>
        <p:txBody>
          <a:bodyPr wrap="none" rtlCol="0">
            <a:spAutoFit/>
          </a:bodyPr>
          <a:lstStyle/>
          <a:p>
            <a:r>
              <a:rPr lang="en-IN" b="1" dirty="0"/>
              <a:t>-&gt; Testing Output with Wrong Data:</a:t>
            </a:r>
          </a:p>
        </p:txBody>
      </p:sp>
    </p:spTree>
    <p:extLst>
      <p:ext uri="{BB962C8B-B14F-4D97-AF65-F5344CB8AC3E}">
        <p14:creationId xmlns:p14="http://schemas.microsoft.com/office/powerpoint/2010/main" val="3006581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930030" y="213875"/>
            <a:ext cx="6331940" cy="597768"/>
          </a:xfrm>
          <a:solidFill>
            <a:schemeClr val="accent1">
              <a:lumMod val="40000"/>
              <a:lumOff val="60000"/>
            </a:schemeClr>
          </a:solidFill>
        </p:spPr>
        <p:txBody>
          <a:bodyPr anchor="t">
            <a:normAutofit/>
          </a:bodyPr>
          <a:lstStyle/>
          <a:p>
            <a:pPr algn="ctr"/>
            <a:r>
              <a:rPr lang="en-IN" sz="3600" b="1" u="sng" dirty="0">
                <a:latin typeface="Arial Rounded MT Bold" panose="020F0704030504030204" pitchFamily="34" charset="0"/>
              </a:rPr>
              <a:t>TESTING PHASE:</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52A84BB8-7960-4F5E-A3DD-94D41ACE776A}"/>
              </a:ext>
            </a:extLst>
          </p:cNvPr>
          <p:cNvSpPr>
            <a:spLocks noGrp="1"/>
          </p:cNvSpPr>
          <p:nvPr>
            <p:ph idx="1"/>
          </p:nvPr>
        </p:nvSpPr>
        <p:spPr>
          <a:xfrm>
            <a:off x="759171" y="1727260"/>
            <a:ext cx="10515600" cy="579808"/>
          </a:xfrm>
        </p:spPr>
        <p:txBody>
          <a:bodyPr/>
          <a:lstStyle/>
          <a:p>
            <a:r>
              <a:rPr lang="en-IN" b="1" u="sng" dirty="0"/>
              <a:t>Testing Procedure 5</a:t>
            </a:r>
            <a:r>
              <a:rPr lang="en-IN" dirty="0"/>
              <a:t>:</a:t>
            </a:r>
          </a:p>
        </p:txBody>
      </p:sp>
      <p:sp>
        <p:nvSpPr>
          <p:cNvPr id="11" name="TextBox 10">
            <a:extLst>
              <a:ext uri="{FF2B5EF4-FFF2-40B4-BE49-F238E27FC236}">
                <a16:creationId xmlns:a16="http://schemas.microsoft.com/office/drawing/2014/main" id="{9E8BF281-374F-4B0C-9113-D5D2128E82EA}"/>
              </a:ext>
            </a:extLst>
          </p:cNvPr>
          <p:cNvSpPr txBox="1"/>
          <p:nvPr/>
        </p:nvSpPr>
        <p:spPr>
          <a:xfrm>
            <a:off x="1953091" y="2553490"/>
            <a:ext cx="3851504" cy="338554"/>
          </a:xfrm>
          <a:prstGeom prst="rect">
            <a:avLst/>
          </a:prstGeom>
          <a:noFill/>
        </p:spPr>
        <p:txBody>
          <a:bodyPr wrap="none" rtlCol="0">
            <a:spAutoFit/>
          </a:bodyPr>
          <a:lstStyle/>
          <a:p>
            <a:r>
              <a:rPr lang="en-IN" sz="1600" b="1" dirty="0"/>
              <a:t>-&gt; Testing Output with Correct Inputs:</a:t>
            </a:r>
          </a:p>
        </p:txBody>
      </p:sp>
      <p:pic>
        <p:nvPicPr>
          <p:cNvPr id="12" name="Picture 11" descr="Graphical user interface, text&#10;&#10;Description automatically generated">
            <a:extLst>
              <a:ext uri="{FF2B5EF4-FFF2-40B4-BE49-F238E27FC236}">
                <a16:creationId xmlns:a16="http://schemas.microsoft.com/office/drawing/2014/main" id="{ABF7B42E-AAFE-42D2-989B-8636D8FE605B}"/>
              </a:ext>
            </a:extLst>
          </p:cNvPr>
          <p:cNvPicPr>
            <a:picLocks noChangeAspect="1"/>
          </p:cNvPicPr>
          <p:nvPr/>
        </p:nvPicPr>
        <p:blipFill rotWithShape="1">
          <a:blip r:embed="rId2">
            <a:extLst>
              <a:ext uri="{28A0092B-C50C-407E-A947-70E740481C1C}">
                <a14:useLocalDpi xmlns:a14="http://schemas.microsoft.com/office/drawing/2010/main" val="0"/>
              </a:ext>
            </a:extLst>
          </a:blip>
          <a:srcRect t="16790" r="64750" b="6371"/>
          <a:stretch/>
        </p:blipFill>
        <p:spPr>
          <a:xfrm>
            <a:off x="5764705" y="1025518"/>
            <a:ext cx="4693919" cy="5755530"/>
          </a:xfrm>
          <a:prstGeom prst="rect">
            <a:avLst/>
          </a:prstGeom>
        </p:spPr>
      </p:pic>
    </p:spTree>
    <p:extLst>
      <p:ext uri="{BB962C8B-B14F-4D97-AF65-F5344CB8AC3E}">
        <p14:creationId xmlns:p14="http://schemas.microsoft.com/office/powerpoint/2010/main" val="1055807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930030" y="213875"/>
            <a:ext cx="6331940" cy="597768"/>
          </a:xfrm>
          <a:solidFill>
            <a:schemeClr val="accent1">
              <a:lumMod val="40000"/>
              <a:lumOff val="60000"/>
            </a:schemeClr>
          </a:solidFill>
        </p:spPr>
        <p:txBody>
          <a:bodyPr anchor="t">
            <a:normAutofit/>
          </a:bodyPr>
          <a:lstStyle/>
          <a:p>
            <a:pPr algn="ctr"/>
            <a:r>
              <a:rPr lang="en-IN" sz="3600" b="1" u="sng" dirty="0">
                <a:latin typeface="Arial Rounded MT Bold" panose="020F0704030504030204" pitchFamily="34" charset="0"/>
              </a:rPr>
              <a:t>TESTING PHASE:</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52A84BB8-7960-4F5E-A3DD-94D41ACE776A}"/>
              </a:ext>
            </a:extLst>
          </p:cNvPr>
          <p:cNvSpPr>
            <a:spLocks noGrp="1"/>
          </p:cNvSpPr>
          <p:nvPr>
            <p:ph idx="1"/>
          </p:nvPr>
        </p:nvSpPr>
        <p:spPr>
          <a:xfrm>
            <a:off x="1723737" y="1186078"/>
            <a:ext cx="10515600" cy="579808"/>
          </a:xfrm>
        </p:spPr>
        <p:txBody>
          <a:bodyPr/>
          <a:lstStyle/>
          <a:p>
            <a:r>
              <a:rPr lang="en-IN" b="1" u="sng" dirty="0"/>
              <a:t>Testing Procedure 5 (Continue..)</a:t>
            </a:r>
            <a:r>
              <a:rPr lang="en-IN" dirty="0"/>
              <a:t>:</a:t>
            </a:r>
          </a:p>
        </p:txBody>
      </p:sp>
      <p:sp>
        <p:nvSpPr>
          <p:cNvPr id="13" name="TextBox 12">
            <a:extLst>
              <a:ext uri="{FF2B5EF4-FFF2-40B4-BE49-F238E27FC236}">
                <a16:creationId xmlns:a16="http://schemas.microsoft.com/office/drawing/2014/main" id="{33B84804-2044-4992-8284-C4EC22F88323}"/>
              </a:ext>
            </a:extLst>
          </p:cNvPr>
          <p:cNvSpPr txBox="1"/>
          <p:nvPr/>
        </p:nvSpPr>
        <p:spPr>
          <a:xfrm>
            <a:off x="302857" y="1858595"/>
            <a:ext cx="3921971" cy="369332"/>
          </a:xfrm>
          <a:prstGeom prst="rect">
            <a:avLst/>
          </a:prstGeom>
          <a:noFill/>
        </p:spPr>
        <p:txBody>
          <a:bodyPr wrap="none" rtlCol="0">
            <a:spAutoFit/>
          </a:bodyPr>
          <a:lstStyle/>
          <a:p>
            <a:r>
              <a:rPr lang="en-IN" b="1" dirty="0"/>
              <a:t>-&gt;Testing Output with Wrong Data:</a:t>
            </a:r>
          </a:p>
        </p:txBody>
      </p:sp>
      <p:pic>
        <p:nvPicPr>
          <p:cNvPr id="14" name="Picture 13" descr="A screenshot of a computer&#10;&#10;Description automatically generated with medium confidence">
            <a:extLst>
              <a:ext uri="{FF2B5EF4-FFF2-40B4-BE49-F238E27FC236}">
                <a16:creationId xmlns:a16="http://schemas.microsoft.com/office/drawing/2014/main" id="{695C66C1-C5DE-4C3A-BE28-EC38842EAAD1}"/>
              </a:ext>
            </a:extLst>
          </p:cNvPr>
          <p:cNvPicPr>
            <a:picLocks noChangeAspect="1"/>
          </p:cNvPicPr>
          <p:nvPr/>
        </p:nvPicPr>
        <p:blipFill rotWithShape="1">
          <a:blip r:embed="rId2">
            <a:extLst>
              <a:ext uri="{28A0092B-C50C-407E-A947-70E740481C1C}">
                <a14:useLocalDpi xmlns:a14="http://schemas.microsoft.com/office/drawing/2010/main" val="0"/>
              </a:ext>
            </a:extLst>
          </a:blip>
          <a:srcRect t="12442" r="56436" b="18299"/>
          <a:stretch/>
        </p:blipFill>
        <p:spPr>
          <a:xfrm>
            <a:off x="416434" y="2316511"/>
            <a:ext cx="5027191" cy="4495649"/>
          </a:xfrm>
          <a:prstGeom prst="rect">
            <a:avLst/>
          </a:prstGeom>
        </p:spPr>
      </p:pic>
      <p:sp>
        <p:nvSpPr>
          <p:cNvPr id="15" name="TextBox 14">
            <a:extLst>
              <a:ext uri="{FF2B5EF4-FFF2-40B4-BE49-F238E27FC236}">
                <a16:creationId xmlns:a16="http://schemas.microsoft.com/office/drawing/2014/main" id="{FB04A83C-7976-4B7A-96F0-66F37A6B2052}"/>
              </a:ext>
            </a:extLst>
          </p:cNvPr>
          <p:cNvSpPr txBox="1"/>
          <p:nvPr/>
        </p:nvSpPr>
        <p:spPr>
          <a:xfrm>
            <a:off x="6921265" y="1864691"/>
            <a:ext cx="4492064" cy="369332"/>
          </a:xfrm>
          <a:prstGeom prst="rect">
            <a:avLst/>
          </a:prstGeom>
          <a:noFill/>
        </p:spPr>
        <p:txBody>
          <a:bodyPr wrap="none" rtlCol="0">
            <a:spAutoFit/>
          </a:bodyPr>
          <a:lstStyle/>
          <a:p>
            <a:r>
              <a:rPr lang="en-IN" b="1" dirty="0"/>
              <a:t>-&gt; Testing Output with Wrong Password:</a:t>
            </a:r>
          </a:p>
        </p:txBody>
      </p:sp>
      <p:pic>
        <p:nvPicPr>
          <p:cNvPr id="16" name="Picture 15" descr="A screenshot of a computer&#10;&#10;Description automatically generated with medium confidence">
            <a:extLst>
              <a:ext uri="{FF2B5EF4-FFF2-40B4-BE49-F238E27FC236}">
                <a16:creationId xmlns:a16="http://schemas.microsoft.com/office/drawing/2014/main" id="{7C282B60-8B1E-4990-A2D8-09573421DEDB}"/>
              </a:ext>
            </a:extLst>
          </p:cNvPr>
          <p:cNvPicPr>
            <a:picLocks noChangeAspect="1"/>
          </p:cNvPicPr>
          <p:nvPr/>
        </p:nvPicPr>
        <p:blipFill rotWithShape="1">
          <a:blip r:embed="rId3">
            <a:extLst>
              <a:ext uri="{28A0092B-C50C-407E-A947-70E740481C1C}">
                <a14:useLocalDpi xmlns:a14="http://schemas.microsoft.com/office/drawing/2010/main" val="0"/>
              </a:ext>
            </a:extLst>
          </a:blip>
          <a:srcRect t="26074" r="62000" b="30963"/>
          <a:stretch/>
        </p:blipFill>
        <p:spPr>
          <a:xfrm>
            <a:off x="7031446" y="2315889"/>
            <a:ext cx="5086603" cy="3234901"/>
          </a:xfrm>
          <a:prstGeom prst="rect">
            <a:avLst/>
          </a:prstGeom>
        </p:spPr>
      </p:pic>
    </p:spTree>
    <p:extLst>
      <p:ext uri="{BB962C8B-B14F-4D97-AF65-F5344CB8AC3E}">
        <p14:creationId xmlns:p14="http://schemas.microsoft.com/office/powerpoint/2010/main" val="31277325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930030" y="213875"/>
            <a:ext cx="6331940" cy="597768"/>
          </a:xfrm>
          <a:solidFill>
            <a:schemeClr val="accent1">
              <a:lumMod val="40000"/>
              <a:lumOff val="60000"/>
            </a:schemeClr>
          </a:solidFill>
        </p:spPr>
        <p:txBody>
          <a:bodyPr anchor="t">
            <a:normAutofit/>
          </a:bodyPr>
          <a:lstStyle/>
          <a:p>
            <a:pPr algn="ctr"/>
            <a:r>
              <a:rPr lang="en-IN" sz="3600" b="1" u="sng" dirty="0">
                <a:latin typeface="Arial Rounded MT Bold" panose="020F0704030504030204" pitchFamily="34" charset="0"/>
              </a:rPr>
              <a:t>TESTING PHASE:</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52A84BB8-7960-4F5E-A3DD-94D41ACE776A}"/>
              </a:ext>
            </a:extLst>
          </p:cNvPr>
          <p:cNvSpPr>
            <a:spLocks noGrp="1"/>
          </p:cNvSpPr>
          <p:nvPr>
            <p:ph idx="1"/>
          </p:nvPr>
        </p:nvSpPr>
        <p:spPr>
          <a:xfrm>
            <a:off x="1723737" y="1094600"/>
            <a:ext cx="10515600" cy="579808"/>
          </a:xfrm>
        </p:spPr>
        <p:txBody>
          <a:bodyPr/>
          <a:lstStyle/>
          <a:p>
            <a:r>
              <a:rPr lang="en-IN" b="1" u="sng" dirty="0"/>
              <a:t>Testing Procedure 6</a:t>
            </a:r>
            <a:r>
              <a:rPr lang="en-IN" dirty="0"/>
              <a:t>:</a:t>
            </a:r>
          </a:p>
        </p:txBody>
      </p:sp>
      <p:sp>
        <p:nvSpPr>
          <p:cNvPr id="11" name="TextBox 10">
            <a:extLst>
              <a:ext uri="{FF2B5EF4-FFF2-40B4-BE49-F238E27FC236}">
                <a16:creationId xmlns:a16="http://schemas.microsoft.com/office/drawing/2014/main" id="{1E98884B-AAF3-473B-B633-E35E7B980F64}"/>
              </a:ext>
            </a:extLst>
          </p:cNvPr>
          <p:cNvSpPr txBox="1"/>
          <p:nvPr/>
        </p:nvSpPr>
        <p:spPr>
          <a:xfrm>
            <a:off x="119612" y="1567832"/>
            <a:ext cx="4293868" cy="369332"/>
          </a:xfrm>
          <a:prstGeom prst="rect">
            <a:avLst/>
          </a:prstGeom>
          <a:noFill/>
        </p:spPr>
        <p:txBody>
          <a:bodyPr wrap="none" rtlCol="0">
            <a:spAutoFit/>
          </a:bodyPr>
          <a:lstStyle/>
          <a:p>
            <a:r>
              <a:rPr lang="en-IN" b="1" dirty="0"/>
              <a:t>-&gt; Testing Output with Correct Inputs:</a:t>
            </a:r>
          </a:p>
        </p:txBody>
      </p:sp>
      <p:pic>
        <p:nvPicPr>
          <p:cNvPr id="12" name="Picture 11" descr="A screenshot of a computer&#10;&#10;Description automatically generated with medium confidence">
            <a:extLst>
              <a:ext uri="{FF2B5EF4-FFF2-40B4-BE49-F238E27FC236}">
                <a16:creationId xmlns:a16="http://schemas.microsoft.com/office/drawing/2014/main" id="{411BDCF9-6A88-4450-927A-CA69CEED85B8}"/>
              </a:ext>
            </a:extLst>
          </p:cNvPr>
          <p:cNvPicPr>
            <a:picLocks noChangeAspect="1"/>
          </p:cNvPicPr>
          <p:nvPr/>
        </p:nvPicPr>
        <p:blipFill rotWithShape="1">
          <a:blip r:embed="rId2">
            <a:extLst>
              <a:ext uri="{28A0092B-C50C-407E-A947-70E740481C1C}">
                <a14:useLocalDpi xmlns:a14="http://schemas.microsoft.com/office/drawing/2010/main" val="0"/>
              </a:ext>
            </a:extLst>
          </a:blip>
          <a:srcRect t="4397" r="56356" b="37730"/>
          <a:stretch/>
        </p:blipFill>
        <p:spPr>
          <a:xfrm>
            <a:off x="150220" y="2061402"/>
            <a:ext cx="5559620" cy="4146848"/>
          </a:xfrm>
          <a:prstGeom prst="rect">
            <a:avLst/>
          </a:prstGeom>
        </p:spPr>
      </p:pic>
      <p:sp>
        <p:nvSpPr>
          <p:cNvPr id="13" name="TextBox 12">
            <a:extLst>
              <a:ext uri="{FF2B5EF4-FFF2-40B4-BE49-F238E27FC236}">
                <a16:creationId xmlns:a16="http://schemas.microsoft.com/office/drawing/2014/main" id="{506BA76C-AE04-4895-8031-792E6C78BC4D}"/>
              </a:ext>
            </a:extLst>
          </p:cNvPr>
          <p:cNvSpPr txBox="1"/>
          <p:nvPr/>
        </p:nvSpPr>
        <p:spPr>
          <a:xfrm>
            <a:off x="6397549" y="1568566"/>
            <a:ext cx="4908973" cy="369332"/>
          </a:xfrm>
          <a:prstGeom prst="rect">
            <a:avLst/>
          </a:prstGeom>
          <a:noFill/>
        </p:spPr>
        <p:txBody>
          <a:bodyPr wrap="none" rtlCol="0">
            <a:spAutoFit/>
          </a:bodyPr>
          <a:lstStyle/>
          <a:p>
            <a:r>
              <a:rPr lang="en-IN" b="1" dirty="0"/>
              <a:t>-&gt; Testing Output with same correct Inputs Again:</a:t>
            </a:r>
          </a:p>
        </p:txBody>
      </p:sp>
      <p:pic>
        <p:nvPicPr>
          <p:cNvPr id="14" name="Picture 13" descr="Graphical user interface, text, application&#10;&#10;Description automatically generated">
            <a:extLst>
              <a:ext uri="{FF2B5EF4-FFF2-40B4-BE49-F238E27FC236}">
                <a16:creationId xmlns:a16="http://schemas.microsoft.com/office/drawing/2014/main" id="{14BB36D2-7430-422F-81C9-5F95318A08E1}"/>
              </a:ext>
            </a:extLst>
          </p:cNvPr>
          <p:cNvPicPr>
            <a:picLocks noChangeAspect="1"/>
          </p:cNvPicPr>
          <p:nvPr/>
        </p:nvPicPr>
        <p:blipFill rotWithShape="1">
          <a:blip r:embed="rId3">
            <a:extLst>
              <a:ext uri="{28A0092B-C50C-407E-A947-70E740481C1C}">
                <a14:useLocalDpi xmlns:a14="http://schemas.microsoft.com/office/drawing/2010/main" val="0"/>
              </a:ext>
            </a:extLst>
          </a:blip>
          <a:srcRect t="26815" r="63667" b="20768"/>
          <a:stretch/>
        </p:blipFill>
        <p:spPr>
          <a:xfrm>
            <a:off x="6482162" y="2061403"/>
            <a:ext cx="5110136" cy="4146847"/>
          </a:xfrm>
          <a:prstGeom prst="rect">
            <a:avLst/>
          </a:prstGeom>
        </p:spPr>
      </p:pic>
    </p:spTree>
    <p:extLst>
      <p:ext uri="{BB962C8B-B14F-4D97-AF65-F5344CB8AC3E}">
        <p14:creationId xmlns:p14="http://schemas.microsoft.com/office/powerpoint/2010/main" val="35728630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930030" y="213875"/>
            <a:ext cx="6331940" cy="597768"/>
          </a:xfrm>
          <a:solidFill>
            <a:schemeClr val="accent1">
              <a:lumMod val="40000"/>
              <a:lumOff val="60000"/>
            </a:schemeClr>
          </a:solidFill>
        </p:spPr>
        <p:txBody>
          <a:bodyPr anchor="t">
            <a:normAutofit/>
          </a:bodyPr>
          <a:lstStyle/>
          <a:p>
            <a:pPr algn="ctr"/>
            <a:r>
              <a:rPr lang="en-IN" sz="3600" b="1" u="sng" dirty="0">
                <a:latin typeface="Arial Rounded MT Bold" panose="020F0704030504030204" pitchFamily="34" charset="0"/>
              </a:rPr>
              <a:t>TESTING PHASE:</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52A84BB8-7960-4F5E-A3DD-94D41ACE776A}"/>
              </a:ext>
            </a:extLst>
          </p:cNvPr>
          <p:cNvSpPr>
            <a:spLocks noGrp="1"/>
          </p:cNvSpPr>
          <p:nvPr>
            <p:ph idx="1"/>
          </p:nvPr>
        </p:nvSpPr>
        <p:spPr>
          <a:xfrm>
            <a:off x="1723737" y="1094600"/>
            <a:ext cx="10515600" cy="579808"/>
          </a:xfrm>
        </p:spPr>
        <p:txBody>
          <a:bodyPr/>
          <a:lstStyle/>
          <a:p>
            <a:r>
              <a:rPr lang="en-IN" b="1" u="sng" dirty="0"/>
              <a:t>Testing Procedure 6 (Continue..)</a:t>
            </a:r>
            <a:r>
              <a:rPr lang="en-IN" dirty="0"/>
              <a:t>:</a:t>
            </a:r>
          </a:p>
        </p:txBody>
      </p:sp>
      <p:sp>
        <p:nvSpPr>
          <p:cNvPr id="11" name="TextBox 10">
            <a:extLst>
              <a:ext uri="{FF2B5EF4-FFF2-40B4-BE49-F238E27FC236}">
                <a16:creationId xmlns:a16="http://schemas.microsoft.com/office/drawing/2014/main" id="{7BAC7BCB-A80B-4CDB-888B-E164D2A4E52E}"/>
              </a:ext>
            </a:extLst>
          </p:cNvPr>
          <p:cNvSpPr txBox="1"/>
          <p:nvPr/>
        </p:nvSpPr>
        <p:spPr>
          <a:xfrm>
            <a:off x="63877" y="1624265"/>
            <a:ext cx="4744953" cy="369332"/>
          </a:xfrm>
          <a:prstGeom prst="rect">
            <a:avLst/>
          </a:prstGeom>
          <a:noFill/>
        </p:spPr>
        <p:txBody>
          <a:bodyPr wrap="none" rtlCol="0">
            <a:spAutoFit/>
          </a:bodyPr>
          <a:lstStyle/>
          <a:p>
            <a:r>
              <a:rPr lang="en-IN" b="1" dirty="0"/>
              <a:t>-&gt; Testing Output with Wrong Booking_no:</a:t>
            </a:r>
          </a:p>
        </p:txBody>
      </p:sp>
      <p:pic>
        <p:nvPicPr>
          <p:cNvPr id="12" name="Picture 11" descr="Text&#10;&#10;Description automatically generated">
            <a:extLst>
              <a:ext uri="{FF2B5EF4-FFF2-40B4-BE49-F238E27FC236}">
                <a16:creationId xmlns:a16="http://schemas.microsoft.com/office/drawing/2014/main" id="{B7C828BE-B5D2-4848-897F-FF70A1F59744}"/>
              </a:ext>
            </a:extLst>
          </p:cNvPr>
          <p:cNvPicPr>
            <a:picLocks noChangeAspect="1"/>
          </p:cNvPicPr>
          <p:nvPr/>
        </p:nvPicPr>
        <p:blipFill rotWithShape="1">
          <a:blip r:embed="rId2">
            <a:extLst>
              <a:ext uri="{28A0092B-C50C-407E-A947-70E740481C1C}">
                <a14:useLocalDpi xmlns:a14="http://schemas.microsoft.com/office/drawing/2010/main" val="0"/>
              </a:ext>
            </a:extLst>
          </a:blip>
          <a:srcRect t="26690" r="65213" b="27801"/>
          <a:stretch/>
        </p:blipFill>
        <p:spPr>
          <a:xfrm>
            <a:off x="269147" y="2132869"/>
            <a:ext cx="4993919" cy="3674840"/>
          </a:xfrm>
          <a:prstGeom prst="rect">
            <a:avLst/>
          </a:prstGeom>
        </p:spPr>
      </p:pic>
      <p:sp>
        <p:nvSpPr>
          <p:cNvPr id="13" name="TextBox 12">
            <a:extLst>
              <a:ext uri="{FF2B5EF4-FFF2-40B4-BE49-F238E27FC236}">
                <a16:creationId xmlns:a16="http://schemas.microsoft.com/office/drawing/2014/main" id="{42A2CB92-7132-4FA9-8AF2-CAAEAF3E6D80}"/>
              </a:ext>
            </a:extLst>
          </p:cNvPr>
          <p:cNvSpPr txBox="1"/>
          <p:nvPr/>
        </p:nvSpPr>
        <p:spPr>
          <a:xfrm>
            <a:off x="5934318" y="1674408"/>
            <a:ext cx="4492064" cy="369332"/>
          </a:xfrm>
          <a:prstGeom prst="rect">
            <a:avLst/>
          </a:prstGeom>
          <a:noFill/>
        </p:spPr>
        <p:txBody>
          <a:bodyPr wrap="none" rtlCol="0">
            <a:spAutoFit/>
          </a:bodyPr>
          <a:lstStyle/>
          <a:p>
            <a:r>
              <a:rPr lang="en-IN" b="1" dirty="0"/>
              <a:t>-&gt; Testing Output with Wrong Password:</a:t>
            </a:r>
          </a:p>
        </p:txBody>
      </p:sp>
      <p:pic>
        <p:nvPicPr>
          <p:cNvPr id="14" name="Picture 13" descr="A screenshot of a computer&#10;&#10;Description automatically generated with medium confidence">
            <a:extLst>
              <a:ext uri="{FF2B5EF4-FFF2-40B4-BE49-F238E27FC236}">
                <a16:creationId xmlns:a16="http://schemas.microsoft.com/office/drawing/2014/main" id="{DBF8A0AB-7C5A-4180-ABD7-209FD820F67C}"/>
              </a:ext>
            </a:extLst>
          </p:cNvPr>
          <p:cNvPicPr>
            <a:picLocks noChangeAspect="1"/>
          </p:cNvPicPr>
          <p:nvPr/>
        </p:nvPicPr>
        <p:blipFill rotWithShape="1">
          <a:blip r:embed="rId3">
            <a:extLst>
              <a:ext uri="{28A0092B-C50C-407E-A947-70E740481C1C}">
                <a14:useLocalDpi xmlns:a14="http://schemas.microsoft.com/office/drawing/2010/main" val="0"/>
              </a:ext>
            </a:extLst>
          </a:blip>
          <a:srcRect t="38799" r="64326" b="33097"/>
          <a:stretch/>
        </p:blipFill>
        <p:spPr>
          <a:xfrm>
            <a:off x="6386878" y="2111565"/>
            <a:ext cx="4836931" cy="2143393"/>
          </a:xfrm>
          <a:prstGeom prst="rect">
            <a:avLst/>
          </a:prstGeom>
        </p:spPr>
      </p:pic>
      <p:sp>
        <p:nvSpPr>
          <p:cNvPr id="15" name="TextBox 14">
            <a:extLst>
              <a:ext uri="{FF2B5EF4-FFF2-40B4-BE49-F238E27FC236}">
                <a16:creationId xmlns:a16="http://schemas.microsoft.com/office/drawing/2014/main" id="{A8079076-AE34-4F0F-B373-69181B12E6EA}"/>
              </a:ext>
            </a:extLst>
          </p:cNvPr>
          <p:cNvSpPr txBox="1"/>
          <p:nvPr/>
        </p:nvSpPr>
        <p:spPr>
          <a:xfrm>
            <a:off x="5934318" y="4369737"/>
            <a:ext cx="3986732" cy="369332"/>
          </a:xfrm>
          <a:prstGeom prst="rect">
            <a:avLst/>
          </a:prstGeom>
          <a:noFill/>
        </p:spPr>
        <p:txBody>
          <a:bodyPr wrap="none" rtlCol="0">
            <a:spAutoFit/>
          </a:bodyPr>
          <a:lstStyle/>
          <a:p>
            <a:r>
              <a:rPr lang="en-IN" b="1" dirty="0"/>
              <a:t>-&gt; Testing Output with Wrong Data:</a:t>
            </a:r>
          </a:p>
        </p:txBody>
      </p:sp>
      <p:pic>
        <p:nvPicPr>
          <p:cNvPr id="16" name="Picture 15" descr="Graphical user interface, text, application&#10;&#10;Description automatically generated">
            <a:extLst>
              <a:ext uri="{FF2B5EF4-FFF2-40B4-BE49-F238E27FC236}">
                <a16:creationId xmlns:a16="http://schemas.microsoft.com/office/drawing/2014/main" id="{B8028CE3-AFD9-4583-9C51-60CD5DD2807B}"/>
              </a:ext>
            </a:extLst>
          </p:cNvPr>
          <p:cNvPicPr>
            <a:picLocks noChangeAspect="1"/>
          </p:cNvPicPr>
          <p:nvPr/>
        </p:nvPicPr>
        <p:blipFill rotWithShape="1">
          <a:blip r:embed="rId4">
            <a:extLst>
              <a:ext uri="{28A0092B-C50C-407E-A947-70E740481C1C}">
                <a14:useLocalDpi xmlns:a14="http://schemas.microsoft.com/office/drawing/2010/main" val="0"/>
              </a:ext>
            </a:extLst>
          </a:blip>
          <a:srcRect t="52972" r="61917" b="19215"/>
          <a:stretch/>
        </p:blipFill>
        <p:spPr>
          <a:xfrm>
            <a:off x="6386878" y="4837713"/>
            <a:ext cx="4993919" cy="1808787"/>
          </a:xfrm>
          <a:prstGeom prst="rect">
            <a:avLst/>
          </a:prstGeom>
        </p:spPr>
      </p:pic>
    </p:spTree>
    <p:extLst>
      <p:ext uri="{BB962C8B-B14F-4D97-AF65-F5344CB8AC3E}">
        <p14:creationId xmlns:p14="http://schemas.microsoft.com/office/powerpoint/2010/main" val="1317260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91CE70-7672-4F66-83F5-DFA8A23080B4}"/>
              </a:ext>
            </a:extLst>
          </p:cNvPr>
          <p:cNvSpPr>
            <a:spLocks noGrp="1"/>
          </p:cNvSpPr>
          <p:nvPr>
            <p:ph type="title"/>
          </p:nvPr>
        </p:nvSpPr>
        <p:spPr>
          <a:xfrm>
            <a:off x="2930030" y="213875"/>
            <a:ext cx="6331940" cy="597768"/>
          </a:xfrm>
          <a:solidFill>
            <a:schemeClr val="accent4">
              <a:lumMod val="40000"/>
              <a:lumOff val="60000"/>
            </a:schemeClr>
          </a:solidFill>
        </p:spPr>
        <p:txBody>
          <a:bodyPr anchor="t">
            <a:normAutofit/>
          </a:bodyPr>
          <a:lstStyle/>
          <a:p>
            <a:pPr algn="ctr"/>
            <a:r>
              <a:rPr lang="en-IN" sz="3600" b="1" u="sng" dirty="0">
                <a:latin typeface="Arial Rounded MT Bold" panose="020F0704030504030204" pitchFamily="34" charset="0"/>
              </a:rPr>
              <a:t>TESTING SUMMARY</a:t>
            </a:r>
            <a:endParaRPr lang="en-IN" sz="3600" dirty="0">
              <a:latin typeface="Arial Rounded MT Bold" panose="020F0704030504030204" pitchFamily="34" charset="0"/>
            </a:endParaRPr>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Table 6">
            <a:extLst>
              <a:ext uri="{FF2B5EF4-FFF2-40B4-BE49-F238E27FC236}">
                <a16:creationId xmlns:a16="http://schemas.microsoft.com/office/drawing/2014/main" id="{59F59D39-069A-4C54-A66F-01BE67FD4293}"/>
              </a:ext>
            </a:extLst>
          </p:cNvPr>
          <p:cNvGraphicFramePr>
            <a:graphicFrameLocks noGrp="1"/>
          </p:cNvGraphicFramePr>
          <p:nvPr>
            <p:ph idx="1"/>
            <p:extLst>
              <p:ext uri="{D42A27DB-BD31-4B8C-83A1-F6EECF244321}">
                <p14:modId xmlns:p14="http://schemas.microsoft.com/office/powerpoint/2010/main" val="2340578856"/>
              </p:ext>
            </p:extLst>
          </p:nvPr>
        </p:nvGraphicFramePr>
        <p:xfrm>
          <a:off x="298355" y="970846"/>
          <a:ext cx="11595290" cy="5616489"/>
        </p:xfrm>
        <a:graphic>
          <a:graphicData uri="http://schemas.openxmlformats.org/drawingml/2006/table">
            <a:tbl>
              <a:tblPr firstRow="1" bandRow="1">
                <a:tableStyleId>{5C22544A-7EE6-4342-B048-85BDC9FD1C3A}</a:tableStyleId>
              </a:tblPr>
              <a:tblGrid>
                <a:gridCol w="1096812">
                  <a:extLst>
                    <a:ext uri="{9D8B030D-6E8A-4147-A177-3AD203B41FA5}">
                      <a16:colId xmlns:a16="http://schemas.microsoft.com/office/drawing/2014/main" val="987251979"/>
                    </a:ext>
                  </a:extLst>
                </a:gridCol>
                <a:gridCol w="2488676">
                  <a:extLst>
                    <a:ext uri="{9D8B030D-6E8A-4147-A177-3AD203B41FA5}">
                      <a16:colId xmlns:a16="http://schemas.microsoft.com/office/drawing/2014/main" val="3267060965"/>
                    </a:ext>
                  </a:extLst>
                </a:gridCol>
                <a:gridCol w="2620652">
                  <a:extLst>
                    <a:ext uri="{9D8B030D-6E8A-4147-A177-3AD203B41FA5}">
                      <a16:colId xmlns:a16="http://schemas.microsoft.com/office/drawing/2014/main" val="3896711991"/>
                    </a:ext>
                  </a:extLst>
                </a:gridCol>
                <a:gridCol w="4138367">
                  <a:extLst>
                    <a:ext uri="{9D8B030D-6E8A-4147-A177-3AD203B41FA5}">
                      <a16:colId xmlns:a16="http://schemas.microsoft.com/office/drawing/2014/main" val="2064701500"/>
                    </a:ext>
                  </a:extLst>
                </a:gridCol>
                <a:gridCol w="1250783">
                  <a:extLst>
                    <a:ext uri="{9D8B030D-6E8A-4147-A177-3AD203B41FA5}">
                      <a16:colId xmlns:a16="http://schemas.microsoft.com/office/drawing/2014/main" val="1414198028"/>
                    </a:ext>
                  </a:extLst>
                </a:gridCol>
              </a:tblGrid>
              <a:tr h="335313">
                <a:tc>
                  <a:txBody>
                    <a:bodyPr/>
                    <a:lstStyle/>
                    <a:p>
                      <a:pPr algn="ctr"/>
                      <a:r>
                        <a:rPr lang="en-IN" sz="1600" dirty="0">
                          <a:effectLst>
                            <a:outerShdw blurRad="38100" dist="38100" dir="2700000" algn="tl">
                              <a:srgbClr val="000000">
                                <a:alpha val="43137"/>
                              </a:srgbClr>
                            </a:outerShdw>
                          </a:effectLst>
                        </a:rPr>
                        <a:t>TEST_ID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IN" sz="1600" b="1" dirty="0">
                          <a:effectLst>
                            <a:outerShdw blurRad="38100" dist="38100" dir="2700000" algn="tl">
                              <a:srgbClr val="000000">
                                <a:alpha val="43137"/>
                              </a:srgbClr>
                            </a:outerShdw>
                          </a:effectLst>
                        </a:rPr>
                        <a:t>TEST_CONDITION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IN" sz="1600" dirty="0">
                          <a:effectLst>
                            <a:outerShdw blurRad="38100" dist="38100" dir="2700000" algn="tl">
                              <a:srgbClr val="000000">
                                <a:alpha val="43137"/>
                              </a:srgbClr>
                            </a:outerShdw>
                          </a:effectLst>
                        </a:rPr>
                        <a:t>INPUT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IN" sz="1600" dirty="0">
                          <a:effectLst>
                            <a:outerShdw blurRad="38100" dist="38100" dir="2700000" algn="tl">
                              <a:srgbClr val="000000">
                                <a:alpha val="43137"/>
                              </a:srgbClr>
                            </a:outerShdw>
                          </a:effectLst>
                        </a:rPr>
                        <a:t>OUTPUT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IN" sz="1600" dirty="0">
                          <a:effectLst>
                            <a:outerShdw blurRad="38100" dist="38100" dir="2700000" algn="tl">
                              <a:srgbClr val="000000">
                                <a:alpha val="43137"/>
                              </a:srgbClr>
                            </a:outerShdw>
                          </a:effectLst>
                        </a:rPr>
                        <a:t>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029598571"/>
                  </a:ext>
                </a:extLst>
              </a:tr>
              <a:tr h="586797">
                <a:tc>
                  <a:txBody>
                    <a:bodyPr/>
                    <a:lstStyle/>
                    <a:p>
                      <a:pPr algn="ctr"/>
                      <a:r>
                        <a:rPr lang="en-IN"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GET_DETAILS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Correct Data</a:t>
                      </a:r>
                      <a:r>
                        <a:rPr lang="en-IN" sz="1600" dirty="0"/>
                        <a:t>:</a:t>
                      </a:r>
                    </a:p>
                    <a:p>
                      <a:pPr algn="ctr"/>
                      <a:r>
                        <a:rPr lang="en-IN" sz="1600" dirty="0" err="1"/>
                        <a:t>Customer_id</a:t>
                      </a:r>
                      <a:r>
                        <a:rPr lang="en-IN" sz="1600" dirty="0"/>
                        <a:t>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Number of bookings, emails, phones, </a:t>
                      </a:r>
                      <a:r>
                        <a:rPr lang="en-IN" sz="1600" dirty="0" err="1"/>
                        <a:t>faxs</a:t>
                      </a:r>
                      <a:r>
                        <a:rPr lang="en-IN"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68848704"/>
                  </a:ext>
                </a:extLst>
              </a:tr>
              <a:tr h="335313">
                <a:tc>
                  <a:txBody>
                    <a:bodyPr/>
                    <a:lstStyle/>
                    <a:p>
                      <a:pPr algn="ctr"/>
                      <a:r>
                        <a:rPr lang="en-IN"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GET_DETAILS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Wrong </a:t>
                      </a:r>
                      <a:r>
                        <a:rPr lang="en-IN" sz="1600" dirty="0" err="1"/>
                        <a:t>customer_id</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Incorrect customer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34916691"/>
                  </a:ext>
                </a:extLst>
              </a:tr>
              <a:tr h="586797">
                <a:tc>
                  <a:txBody>
                    <a:bodyPr/>
                    <a:lstStyle/>
                    <a:p>
                      <a:pPr algn="ctr"/>
                      <a:r>
                        <a:rPr lang="en-IN" sz="16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CUSTOMER_DETAILS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Correct Data</a:t>
                      </a:r>
                      <a:r>
                        <a:rPr lang="en-IN" sz="1600" dirty="0"/>
                        <a:t>:</a:t>
                      </a:r>
                    </a:p>
                    <a:p>
                      <a:pPr algn="ctr"/>
                      <a:r>
                        <a:rPr lang="en-IN" sz="1600" dirty="0" err="1"/>
                        <a:t>Customer_id</a:t>
                      </a:r>
                      <a:r>
                        <a:rPr lang="en-IN" sz="1600" dirty="0"/>
                        <a:t> = 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Details of customer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131982468"/>
                  </a:ext>
                </a:extLst>
              </a:tr>
              <a:tr h="335313">
                <a:tc>
                  <a:txBody>
                    <a:bodyPr/>
                    <a:lstStyle/>
                    <a:p>
                      <a:pPr algn="ctr"/>
                      <a:r>
                        <a:rPr lang="en-IN" sz="16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CUSTOMER_DETAILS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Wrong customer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Please Enter correct customer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47368173"/>
                  </a:ext>
                </a:extLst>
              </a:tr>
              <a:tr h="335313">
                <a:tc>
                  <a:txBody>
                    <a:bodyPr/>
                    <a:lstStyle/>
                    <a:p>
                      <a:pPr algn="ctr"/>
                      <a:r>
                        <a:rPr lang="en-IN" sz="16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NO_BOOKINGS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--NO 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Customer who doesn’t have any bookings.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72897508"/>
                  </a:ext>
                </a:extLst>
              </a:tr>
              <a:tr h="586797">
                <a:tc>
                  <a:txBody>
                    <a:bodyPr/>
                    <a:lstStyle/>
                    <a:p>
                      <a:pPr algn="ctr"/>
                      <a:r>
                        <a:rPr lang="en-IN" sz="16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CANCELLED_BOOKINGS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--NO 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Customer who have cancelled there Bookings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565370663"/>
                  </a:ext>
                </a:extLst>
              </a:tr>
              <a:tr h="586797">
                <a:tc>
                  <a:txBody>
                    <a:bodyPr/>
                    <a:lstStyle/>
                    <a:p>
                      <a:pPr algn="ctr"/>
                      <a:r>
                        <a:rPr lang="en-IN" sz="160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BOOK_FLIGHT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Correct Data:</a:t>
                      </a:r>
                    </a:p>
                    <a:p>
                      <a:pPr algn="ctr"/>
                      <a:r>
                        <a:rPr lang="en-IN" sz="1600" dirty="0" err="1"/>
                        <a:t>User,password,origin,dest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Login Successful &amp; Flight Booked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71434597"/>
                  </a:ext>
                </a:extLst>
              </a:tr>
              <a:tr h="335313">
                <a:tc>
                  <a:txBody>
                    <a:bodyPr/>
                    <a:lstStyle/>
                    <a:p>
                      <a:pPr algn="ctr"/>
                      <a:r>
                        <a:rPr lang="en-IN" sz="16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BOOK_FLIGHT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Wrong </a:t>
                      </a:r>
                      <a:r>
                        <a:rPr lang="en-IN" sz="1600" b="1" dirty="0"/>
                        <a:t>Origin</a:t>
                      </a:r>
                      <a:r>
                        <a:rPr lang="en-IN" sz="1600" dirty="0"/>
                        <a:t> &amp; </a:t>
                      </a:r>
                      <a:r>
                        <a:rPr lang="en-IN" sz="1600" b="1" dirty="0" err="1"/>
                        <a:t>Dest</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No Data Found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22130461"/>
                  </a:ext>
                </a:extLst>
              </a:tr>
              <a:tr h="335313">
                <a:tc>
                  <a:txBody>
                    <a:bodyPr/>
                    <a:lstStyle/>
                    <a:p>
                      <a:pPr algn="ctr"/>
                      <a:r>
                        <a:rPr lang="en-IN" sz="16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BOOK_FLIGHT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Wrong </a:t>
                      </a:r>
                      <a:r>
                        <a:rPr lang="en-IN" sz="1600" b="1" dirty="0"/>
                        <a:t>password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Shows incorrect password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324055562"/>
                  </a:ext>
                </a:extLst>
              </a:tr>
              <a:tr h="586797">
                <a:tc>
                  <a:txBody>
                    <a:bodyPr/>
                    <a:lstStyle/>
                    <a:p>
                      <a:pPr algn="ctr"/>
                      <a:r>
                        <a:rPr lang="en-IN" sz="16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CANCEL_FLIGHT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0" dirty="0"/>
                        <a:t>With</a:t>
                      </a:r>
                      <a:r>
                        <a:rPr lang="en-IN" sz="1600" b="1" dirty="0"/>
                        <a:t> correct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Cancelled Flight &amp; shows Remaining amount to </a:t>
                      </a:r>
                      <a:r>
                        <a:rPr lang="en-IN" sz="1600" dirty="0" err="1"/>
                        <a:t>deposied</a:t>
                      </a:r>
                      <a:r>
                        <a:rPr lang="en-IN" sz="1600" dirty="0"/>
                        <a:t> to customer bank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80877507"/>
                  </a:ext>
                </a:extLst>
              </a:tr>
              <a:tr h="335313">
                <a:tc>
                  <a:txBody>
                    <a:bodyPr/>
                    <a:lstStyle/>
                    <a:p>
                      <a:pPr algn="ctr"/>
                      <a:r>
                        <a:rPr lang="en-IN" sz="16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CANCEL_FLIGHT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0" dirty="0"/>
                        <a:t>Again with same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Flight Already Cancelled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505967434"/>
                  </a:ext>
                </a:extLst>
              </a:tr>
              <a:tr h="335313">
                <a:tc>
                  <a:txBody>
                    <a:bodyPr/>
                    <a:lstStyle/>
                    <a:p>
                      <a:pPr algn="ctr"/>
                      <a:r>
                        <a:rPr lang="en-IN" sz="16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1" dirty="0"/>
                        <a:t>CANCEL_FLIGHT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b="0" dirty="0"/>
                        <a:t>Wrong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No Data Found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IN" sz="1600" dirty="0"/>
                        <a:t>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1096766"/>
                  </a:ext>
                </a:extLst>
              </a:tr>
            </a:tbl>
          </a:graphicData>
        </a:graphic>
      </p:graphicFrame>
    </p:spTree>
    <p:extLst>
      <p:ext uri="{BB962C8B-B14F-4D97-AF65-F5344CB8AC3E}">
        <p14:creationId xmlns:p14="http://schemas.microsoft.com/office/powerpoint/2010/main" val="3283946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a:extLst>
              <a:ext uri="{FF2B5EF4-FFF2-40B4-BE49-F238E27FC236}">
                <a16:creationId xmlns:a16="http://schemas.microsoft.com/office/drawing/2014/main" id="{3D98040E-187C-4EAA-B816-C353F2B05B24}"/>
              </a:ext>
            </a:extLst>
          </p:cNvPr>
          <p:cNvSpPr txBox="1">
            <a:spLocks/>
          </p:cNvSpPr>
          <p:nvPr/>
        </p:nvSpPr>
        <p:spPr>
          <a:xfrm>
            <a:off x="1797666" y="1018090"/>
            <a:ext cx="8596668" cy="688118"/>
          </a:xfrm>
          <a:prstGeom prst="rect">
            <a:avLst/>
          </a:prstGeom>
          <a:solidFill>
            <a:schemeClr val="accent3">
              <a:lumMod val="40000"/>
              <a:lumOff val="60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u="sng">
                <a:solidFill>
                  <a:schemeClr val="accent6">
                    <a:lumMod val="50000"/>
                  </a:schemeClr>
                </a:solidFill>
                <a:effectLst>
                  <a:outerShdw blurRad="38100" dist="38100" dir="2700000" algn="tl">
                    <a:srgbClr val="000000">
                      <a:alpha val="43137"/>
                    </a:srgbClr>
                  </a:outerShdw>
                </a:effectLst>
              </a:rPr>
              <a:t>SUMMARY</a:t>
            </a:r>
            <a:endParaRPr lang="en-IN" b="1" u="sng" dirty="0">
              <a:solidFill>
                <a:schemeClr val="accent6">
                  <a:lumMod val="50000"/>
                </a:schemeClr>
              </a:solidFill>
              <a:effectLst>
                <a:outerShdw blurRad="38100" dist="38100" dir="2700000" algn="tl">
                  <a:srgbClr val="000000">
                    <a:alpha val="43137"/>
                  </a:srgbClr>
                </a:outerShdw>
              </a:effectLst>
            </a:endParaRPr>
          </a:p>
        </p:txBody>
      </p:sp>
      <p:sp>
        <p:nvSpPr>
          <p:cNvPr id="16" name="Content Placeholder 2">
            <a:extLst>
              <a:ext uri="{FF2B5EF4-FFF2-40B4-BE49-F238E27FC236}">
                <a16:creationId xmlns:a16="http://schemas.microsoft.com/office/drawing/2014/main" id="{3B9AD762-CAE8-4EBD-93C6-DF882FE5F5F4}"/>
              </a:ext>
            </a:extLst>
          </p:cNvPr>
          <p:cNvSpPr txBox="1">
            <a:spLocks/>
          </p:cNvSpPr>
          <p:nvPr/>
        </p:nvSpPr>
        <p:spPr>
          <a:xfrm>
            <a:off x="273054" y="1829745"/>
            <a:ext cx="9570650" cy="4681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Created a Database</a:t>
            </a:r>
            <a:r>
              <a:rPr lang="en-IN" dirty="0"/>
              <a:t>.</a:t>
            </a:r>
          </a:p>
          <a:p>
            <a:r>
              <a:rPr lang="en-IN" b="1" dirty="0"/>
              <a:t>Created Tables, Procedures, Functions, Packages, etc.. In User</a:t>
            </a:r>
            <a:r>
              <a:rPr lang="en-IN" dirty="0"/>
              <a:t>.</a:t>
            </a:r>
          </a:p>
          <a:p>
            <a:r>
              <a:rPr lang="en-IN" b="1" dirty="0"/>
              <a:t>Tuning Methods</a:t>
            </a:r>
            <a:r>
              <a:rPr lang="en-IN" dirty="0"/>
              <a:t>:</a:t>
            </a:r>
          </a:p>
          <a:p>
            <a:pPr lvl="1"/>
            <a:r>
              <a:rPr lang="en-IN" b="1" dirty="0"/>
              <a:t>Hints</a:t>
            </a:r>
            <a:r>
              <a:rPr lang="en-IN" dirty="0"/>
              <a:t> : NOCOPY, </a:t>
            </a:r>
            <a:r>
              <a:rPr lang="en-IN" dirty="0" err="1"/>
              <a:t>Paraller_Enable</a:t>
            </a:r>
            <a:r>
              <a:rPr lang="en-IN" dirty="0"/>
              <a:t>, Subprogram </a:t>
            </a:r>
            <a:r>
              <a:rPr lang="en-IN" dirty="0" err="1"/>
              <a:t>Inlining</a:t>
            </a:r>
            <a:endParaRPr lang="en-IN" dirty="0"/>
          </a:p>
          <a:p>
            <a:pPr lvl="1"/>
            <a:r>
              <a:rPr lang="en-IN" b="1" dirty="0"/>
              <a:t>Pragmas</a:t>
            </a:r>
            <a:r>
              <a:rPr lang="en-IN" dirty="0"/>
              <a:t> : </a:t>
            </a:r>
            <a:r>
              <a:rPr lang="en-IN" dirty="0" err="1"/>
              <a:t>Autonomous_transaction</a:t>
            </a:r>
            <a:r>
              <a:rPr lang="en-IN" dirty="0"/>
              <a:t>, </a:t>
            </a:r>
            <a:r>
              <a:rPr lang="en-IN" dirty="0" err="1"/>
              <a:t>Execption_init</a:t>
            </a:r>
            <a:r>
              <a:rPr lang="en-IN" dirty="0"/>
              <a:t>, Inline</a:t>
            </a:r>
          </a:p>
          <a:p>
            <a:pPr lvl="1"/>
            <a:r>
              <a:rPr lang="en-IN" b="1" dirty="0"/>
              <a:t>Obfuscation</a:t>
            </a:r>
          </a:p>
          <a:p>
            <a:pPr lvl="1"/>
            <a:r>
              <a:rPr lang="en-IN" b="1" dirty="0"/>
              <a:t>Bulk Binds</a:t>
            </a:r>
          </a:p>
          <a:p>
            <a:pPr lvl="1"/>
            <a:r>
              <a:rPr lang="en-IN" b="1" dirty="0"/>
              <a:t>Redo Log Multiplexing</a:t>
            </a:r>
          </a:p>
          <a:p>
            <a:pPr lvl="1"/>
            <a:r>
              <a:rPr lang="en-IN" b="1" dirty="0"/>
              <a:t>Materialized Views</a:t>
            </a:r>
          </a:p>
          <a:p>
            <a:pPr lvl="1"/>
            <a:r>
              <a:rPr lang="en-IN" b="1" dirty="0"/>
              <a:t>Joins</a:t>
            </a:r>
            <a:r>
              <a:rPr lang="en-IN" dirty="0"/>
              <a:t> </a:t>
            </a:r>
          </a:p>
          <a:p>
            <a:pPr lvl="1"/>
            <a:r>
              <a:rPr lang="en-IN" b="1" dirty="0"/>
              <a:t>Indexes</a:t>
            </a:r>
            <a:endParaRPr lang="en-IN" dirty="0"/>
          </a:p>
        </p:txBody>
      </p:sp>
    </p:spTree>
    <p:extLst>
      <p:ext uri="{BB962C8B-B14F-4D97-AF65-F5344CB8AC3E}">
        <p14:creationId xmlns:p14="http://schemas.microsoft.com/office/powerpoint/2010/main" val="12441616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8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C7DCCB46-10FE-4CE0-BBB4-7C6B51988C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247987"/>
            <a:ext cx="10905066" cy="4362026"/>
          </a:xfrm>
          <a:prstGeom prst="rect">
            <a:avLst/>
          </a:prstGeom>
        </p:spPr>
      </p:pic>
    </p:spTree>
    <p:extLst>
      <p:ext uri="{BB962C8B-B14F-4D97-AF65-F5344CB8AC3E}">
        <p14:creationId xmlns:p14="http://schemas.microsoft.com/office/powerpoint/2010/main" val="2976087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Content Placeholder 6" descr="Diagram, schematic&#10;&#10;Description automatically generated">
            <a:extLst>
              <a:ext uri="{FF2B5EF4-FFF2-40B4-BE49-F238E27FC236}">
                <a16:creationId xmlns:a16="http://schemas.microsoft.com/office/drawing/2014/main" id="{ED90399A-503C-4993-8D90-A7CFD8645B3C}"/>
              </a:ext>
            </a:extLst>
          </p:cNvPr>
          <p:cNvPicPr>
            <a:picLocks noChangeAspect="1"/>
          </p:cNvPicPr>
          <p:nvPr/>
        </p:nvPicPr>
        <p:blipFill rotWithShape="1">
          <a:blip r:embed="rId2">
            <a:extLst>
              <a:ext uri="{28A0092B-C50C-407E-A947-70E740481C1C}">
                <a14:useLocalDpi xmlns:a14="http://schemas.microsoft.com/office/drawing/2010/main" val="0"/>
              </a:ext>
            </a:extLst>
          </a:blip>
          <a:srcRect l="10089" t="210" r="3165" b="14663"/>
          <a:stretch/>
        </p:blipFill>
        <p:spPr>
          <a:xfrm>
            <a:off x="5823743" y="8466"/>
            <a:ext cx="6307057"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B3A1AEE-5FD0-49F2-8B46-C87B94316874}"/>
              </a:ext>
            </a:extLst>
          </p:cNvPr>
          <p:cNvSpPr>
            <a:spLocks noGrp="1"/>
          </p:cNvSpPr>
          <p:nvPr>
            <p:ph type="title"/>
          </p:nvPr>
        </p:nvSpPr>
        <p:spPr>
          <a:xfrm>
            <a:off x="453185" y="449884"/>
            <a:ext cx="4799640" cy="1320800"/>
          </a:xfrm>
        </p:spPr>
        <p:txBody>
          <a:bodyPr vert="horz" lIns="91440" tIns="45720" rIns="91440" bIns="45720" rtlCol="0">
            <a:normAutofit/>
          </a:bodyPr>
          <a:lstStyle/>
          <a:p>
            <a:r>
              <a:rPr lang="en-US" b="1" u="sng" dirty="0">
                <a:solidFill>
                  <a:schemeClr val="accent6">
                    <a:lumMod val="50000"/>
                  </a:schemeClr>
                </a:solidFill>
              </a:rPr>
              <a:t>REQUIREMENT PHASE</a:t>
            </a:r>
          </a:p>
        </p:txBody>
      </p:sp>
      <p:sp>
        <p:nvSpPr>
          <p:cNvPr id="11" name="Content Placeholder 10">
            <a:extLst>
              <a:ext uri="{FF2B5EF4-FFF2-40B4-BE49-F238E27FC236}">
                <a16:creationId xmlns:a16="http://schemas.microsoft.com/office/drawing/2014/main" id="{56DA8826-D058-431D-A96E-95B0656587FF}"/>
              </a:ext>
            </a:extLst>
          </p:cNvPr>
          <p:cNvSpPr>
            <a:spLocks noGrp="1"/>
          </p:cNvSpPr>
          <p:nvPr>
            <p:ph idx="1"/>
          </p:nvPr>
        </p:nvSpPr>
        <p:spPr>
          <a:xfrm>
            <a:off x="677334" y="2160589"/>
            <a:ext cx="6779268" cy="3880773"/>
          </a:xfrm>
        </p:spPr>
        <p:txBody>
          <a:bodyPr>
            <a:normAutofit/>
          </a:bodyPr>
          <a:lstStyle/>
          <a:p>
            <a:r>
              <a:rPr lang="en-US" dirty="0"/>
              <a:t>Physical Memory (RAM)			1GB Minimum</a:t>
            </a:r>
          </a:p>
          <a:p>
            <a:r>
              <a:rPr lang="en-US" dirty="0"/>
              <a:t>Disk Space		Total 5GB</a:t>
            </a:r>
          </a:p>
          <a:p>
            <a:r>
              <a:rPr lang="en-US" dirty="0"/>
              <a:t>Processor		 	550 MHz Minimum</a:t>
            </a:r>
          </a:p>
          <a:p>
            <a:r>
              <a:rPr lang="en-US" dirty="0"/>
              <a:t>Video Adapter			256 Colors</a:t>
            </a:r>
          </a:p>
        </p:txBody>
      </p:sp>
      <p:pic>
        <p:nvPicPr>
          <p:cNvPr id="38" name="Graphic 37" descr="Arrow Right with solid fill">
            <a:extLst>
              <a:ext uri="{FF2B5EF4-FFF2-40B4-BE49-F238E27FC236}">
                <a16:creationId xmlns:a16="http://schemas.microsoft.com/office/drawing/2014/main" id="{6A4C7C53-C70A-4E13-9F90-7515F4630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34905" y="2109393"/>
            <a:ext cx="472440" cy="472440"/>
          </a:xfrm>
          <a:prstGeom prst="rect">
            <a:avLst/>
          </a:prstGeom>
        </p:spPr>
      </p:pic>
      <p:pic>
        <p:nvPicPr>
          <p:cNvPr id="44" name="Graphic 43" descr="Arrow Right with solid fill">
            <a:extLst>
              <a:ext uri="{FF2B5EF4-FFF2-40B4-BE49-F238E27FC236}">
                <a16:creationId xmlns:a16="http://schemas.microsoft.com/office/drawing/2014/main" id="{DB4299DA-DE73-44AF-8FA6-8AAD0FD1CD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0565" y="2531911"/>
            <a:ext cx="472440" cy="472440"/>
          </a:xfrm>
          <a:prstGeom prst="rect">
            <a:avLst/>
          </a:prstGeom>
        </p:spPr>
      </p:pic>
      <p:pic>
        <p:nvPicPr>
          <p:cNvPr id="46" name="Graphic 45" descr="Arrow Right with solid fill">
            <a:extLst>
              <a:ext uri="{FF2B5EF4-FFF2-40B4-BE49-F238E27FC236}">
                <a16:creationId xmlns:a16="http://schemas.microsoft.com/office/drawing/2014/main" id="{A22E5DFC-B218-4F3C-81C6-C5A1ACB7B0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1553" y="2921816"/>
            <a:ext cx="472440" cy="472440"/>
          </a:xfrm>
          <a:prstGeom prst="rect">
            <a:avLst/>
          </a:prstGeom>
        </p:spPr>
      </p:pic>
      <p:pic>
        <p:nvPicPr>
          <p:cNvPr id="47" name="Graphic 46" descr="Arrow Right with solid fill">
            <a:extLst>
              <a:ext uri="{FF2B5EF4-FFF2-40B4-BE49-F238E27FC236}">
                <a16:creationId xmlns:a16="http://schemas.microsoft.com/office/drawing/2014/main" id="{092BCC04-9F47-477E-A372-0BE21F83E8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3993" y="3334368"/>
            <a:ext cx="472440" cy="472440"/>
          </a:xfrm>
          <a:prstGeom prst="rect">
            <a:avLst/>
          </a:prstGeom>
        </p:spPr>
      </p:pic>
      <p:sp>
        <p:nvSpPr>
          <p:cNvPr id="3" name="TextBox 2">
            <a:extLst>
              <a:ext uri="{FF2B5EF4-FFF2-40B4-BE49-F238E27FC236}">
                <a16:creationId xmlns:a16="http://schemas.microsoft.com/office/drawing/2014/main" id="{C73408B1-ED42-4B97-B4BE-03EC29808EC6}"/>
              </a:ext>
            </a:extLst>
          </p:cNvPr>
          <p:cNvSpPr txBox="1"/>
          <p:nvPr/>
        </p:nvSpPr>
        <p:spPr>
          <a:xfrm>
            <a:off x="453185" y="1554400"/>
            <a:ext cx="4804520" cy="461665"/>
          </a:xfrm>
          <a:prstGeom prst="rect">
            <a:avLst/>
          </a:prstGeom>
          <a:noFill/>
        </p:spPr>
        <p:txBody>
          <a:bodyPr wrap="none" rtlCol="0">
            <a:spAutoFit/>
          </a:bodyPr>
          <a:lstStyle/>
          <a:p>
            <a:r>
              <a:rPr lang="en-IN" sz="2400" b="1" dirty="0"/>
              <a:t>Minimum System Requirements:</a:t>
            </a:r>
          </a:p>
        </p:txBody>
      </p:sp>
    </p:spTree>
    <p:extLst>
      <p:ext uri="{BB962C8B-B14F-4D97-AF65-F5344CB8AC3E}">
        <p14:creationId xmlns:p14="http://schemas.microsoft.com/office/powerpoint/2010/main" val="87340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6" dur="500"/>
                                        <p:tgtEl>
                                          <p:spTgt spid="11">
                                            <p:txEl>
                                              <p:pRg st="0" end="0"/>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randombar(horizontal)">
                                      <p:cBhvr>
                                        <p:cTn id="19" dur="500"/>
                                        <p:tgtEl>
                                          <p:spTgt spid="3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22" dur="500"/>
                                        <p:tgtEl>
                                          <p:spTgt spid="11">
                                            <p:txEl>
                                              <p:pRg st="1" end="1"/>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28" dur="500"/>
                                        <p:tgtEl>
                                          <p:spTgt spid="11">
                                            <p:txEl>
                                              <p:pRg st="2" end="2"/>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randombar(horizontal)">
                                      <p:cBhvr>
                                        <p:cTn id="31" dur="500"/>
                                        <p:tgtEl>
                                          <p:spTgt spid="4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34" dur="500"/>
                                        <p:tgtEl>
                                          <p:spTgt spid="11">
                                            <p:txEl>
                                              <p:pRg st="3" end="3"/>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randombar(horizontal)">
                                      <p:cBhvr>
                                        <p:cTn id="3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uiExpand="1" build="allAtOnce"/>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elestial">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9648</TotalTime>
  <Words>1853</Words>
  <Application>Microsoft Office PowerPoint</Application>
  <PresentationFormat>Widescreen</PresentationFormat>
  <Paragraphs>381</Paragraphs>
  <Slides>89</Slides>
  <Notes>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89</vt:i4>
      </vt:variant>
    </vt:vector>
  </HeadingPairs>
  <TitlesOfParts>
    <vt:vector size="101" baseType="lpstr">
      <vt:lpstr>Arial</vt:lpstr>
      <vt:lpstr>Arial Rounded MT Bold</vt:lpstr>
      <vt:lpstr>Calibri</vt:lpstr>
      <vt:lpstr>Calibri Light</vt:lpstr>
      <vt:lpstr>Century Gothic</vt:lpstr>
      <vt:lpstr>Trebuchet MS</vt:lpstr>
      <vt:lpstr>Wingdings</vt:lpstr>
      <vt:lpstr>Wingdings 3</vt:lpstr>
      <vt:lpstr>Celestial</vt:lpstr>
      <vt:lpstr>Ion</vt:lpstr>
      <vt:lpstr>Facet</vt:lpstr>
      <vt:lpstr>Office Theme</vt:lpstr>
      <vt:lpstr>AIRLINE RESERVATION SYSTEM</vt:lpstr>
      <vt:lpstr>Presented By: Nithin Kumar Pendam  Batch: RDBMS (PL/SQL) Sep 2nd  Under the Guidance of: Ajay Kumar Nerumati  Mentor: Devangana Mandal</vt:lpstr>
      <vt:lpstr>DASHBOARD</vt:lpstr>
      <vt:lpstr>Table of Contents:</vt:lpstr>
      <vt:lpstr>OBJECTIVE:</vt:lpstr>
      <vt:lpstr>ABSTRACT</vt:lpstr>
      <vt:lpstr>INTRODUCTION</vt:lpstr>
      <vt:lpstr>SDLC MODEL:       WATERFALL MODEL</vt:lpstr>
      <vt:lpstr>REQUIREMENT PHASE</vt:lpstr>
      <vt:lpstr>Technology used:</vt:lpstr>
      <vt:lpstr>DESIGN PHASE</vt:lpstr>
      <vt:lpstr>Entity Relationship Diagram</vt:lpstr>
      <vt:lpstr>TABLES USED</vt:lpstr>
      <vt:lpstr>DEVELOPMENT PHASE</vt:lpstr>
      <vt:lpstr>PowerPoint Presentation</vt:lpstr>
      <vt:lpstr>IMPLEMENTATION PHASE (CODING)</vt:lpstr>
      <vt:lpstr>(Continue..)</vt:lpstr>
      <vt:lpstr>(Continue..)</vt:lpstr>
      <vt:lpstr>PROCEDURE 1:</vt:lpstr>
      <vt:lpstr>PowerPoint Presentation</vt:lpstr>
      <vt:lpstr>PowerPoint Presentation</vt:lpstr>
      <vt:lpstr>PROCEDURE 2:</vt:lpstr>
      <vt:lpstr>PowerPoint Presentation</vt:lpstr>
      <vt:lpstr>PowerPoint Presentation</vt:lpstr>
      <vt:lpstr>PowerPoint Presentation</vt:lpstr>
      <vt:lpstr>PROCEDURE 3:</vt:lpstr>
      <vt:lpstr>PowerPoint Presentation</vt:lpstr>
      <vt:lpstr>PROCEDURE 4:</vt:lpstr>
      <vt:lpstr>PowerPoint Presentation</vt:lpstr>
      <vt:lpstr>PROCEDURE 5:</vt:lpstr>
      <vt:lpstr>PowerPoint Presentation</vt:lpstr>
      <vt:lpstr>PowerPoint Presentation</vt:lpstr>
      <vt:lpstr>PowerPoint Presentation</vt:lpstr>
      <vt:lpstr>PROCEDURE 6:</vt:lpstr>
      <vt:lpstr>PowerPoint Presentation</vt:lpstr>
      <vt:lpstr>PowerPoint Presentation</vt:lpstr>
      <vt:lpstr>PL/SQL PACKAGE:</vt:lpstr>
      <vt:lpstr>PowerPoint Presentation</vt:lpstr>
      <vt:lpstr>PowerPoint Presentation</vt:lpstr>
      <vt:lpstr>TUNING PHASE:</vt:lpstr>
      <vt:lpstr>HINTS:</vt:lpstr>
      <vt:lpstr>HINTS:</vt:lpstr>
      <vt:lpstr>OBFUSCATION:</vt:lpstr>
      <vt:lpstr>OBFUSCATION (TESTING):</vt:lpstr>
      <vt:lpstr>SUBPROGRAM INLINING:</vt:lpstr>
      <vt:lpstr>SUBPROGRAM INLINING (continue..):</vt:lpstr>
      <vt:lpstr>BULK BINDS:</vt:lpstr>
      <vt:lpstr>BULK BINDS:</vt:lpstr>
      <vt:lpstr>PRAGMA</vt:lpstr>
      <vt:lpstr>PRAGMA</vt:lpstr>
      <vt:lpstr>PRAGMA</vt:lpstr>
      <vt:lpstr>REDO LOG MULTIPLEXING:</vt:lpstr>
      <vt:lpstr>REDO LOG MULTIPLEXING (continue..):</vt:lpstr>
      <vt:lpstr>MATERIALIZED VIEWS:</vt:lpstr>
      <vt:lpstr>MATERIALIZED VIEWS:</vt:lpstr>
      <vt:lpstr>MATERIALIZED VIEWS:</vt:lpstr>
      <vt:lpstr>MATERIALIZED VIEWS:</vt:lpstr>
      <vt:lpstr>INDEXES:</vt:lpstr>
      <vt:lpstr>INDEXES:</vt:lpstr>
      <vt:lpstr>INDEXES:</vt:lpstr>
      <vt:lpstr>INDEXES:</vt:lpstr>
      <vt:lpstr>INDEXES:</vt:lpstr>
      <vt:lpstr>INDEXES:</vt:lpstr>
      <vt:lpstr>INDEXES:</vt:lpstr>
      <vt:lpstr>INDEXES:</vt:lpstr>
      <vt:lpstr>JOINS:</vt:lpstr>
      <vt:lpstr>JOINS:</vt:lpstr>
      <vt:lpstr>JOINS:</vt:lpstr>
      <vt:lpstr>JOINS:</vt:lpstr>
      <vt:lpstr>JOINS:</vt:lpstr>
      <vt:lpstr>JOINS:</vt:lpstr>
      <vt:lpstr>JOINS:</vt:lpstr>
      <vt:lpstr>MONGODB</vt:lpstr>
      <vt:lpstr>MONGODB</vt:lpstr>
      <vt:lpstr>MONGODB</vt:lpstr>
      <vt:lpstr>MONGODB</vt:lpstr>
      <vt:lpstr>MONGODB</vt:lpstr>
      <vt:lpstr>TESTING PHASE:</vt:lpstr>
      <vt:lpstr>TESTING PHASE:</vt:lpstr>
      <vt:lpstr>TESTING PHASE:</vt:lpstr>
      <vt:lpstr>TESTING PHASE:</vt:lpstr>
      <vt:lpstr>TESTING PHASE:</vt:lpstr>
      <vt:lpstr>TESTING PHASE:</vt:lpstr>
      <vt:lpstr>TESTING PHASE:</vt:lpstr>
      <vt:lpstr>TESTING PHASE:</vt:lpstr>
      <vt:lpstr>TESTING PHASE:</vt:lpstr>
      <vt:lpstr>TESTING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RESERVATION SYSTEM</dc:title>
  <dc:creator>Pendam, Nithin Kumar</dc:creator>
  <cp:lastModifiedBy>Pendam, Nithin Kumar</cp:lastModifiedBy>
  <cp:revision>5</cp:revision>
  <dcterms:created xsi:type="dcterms:W3CDTF">2021-10-11T08:48:37Z</dcterms:created>
  <dcterms:modified xsi:type="dcterms:W3CDTF">2021-11-10T03:42:24Z</dcterms:modified>
</cp:coreProperties>
</file>